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0E6DAC-5501-4D38-857D-C8909F6EA8C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CC19F2-5E4C-4EEE-B531-907B797A1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Ісус Христос воскрес! Алилуя, алилуя! Він воістину воскрес, алилуя, алилуя!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6739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Благодать з небес прийшла, радість людям всім дана, смерть Христос вже переміг, алилуя, алилуя, алилуя, алилуя!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3929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Не сумуйте, мироносиці, Він розрушив ад і смерть. Всі сумніви геть відкиньте ви в Царстві Бога мертвих нема, в Царстві Бога мертвих нема.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028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Ісус Христос воскрес! Алилуя, алилуя! Він воістину воскрес, алилуя, алилуя!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1091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Благодать з небес прийшла, радість людям всім дана, смерть Христос вже переміг, алилуя, алилуя, алилуя, алилуя! </a:t>
            </a:r>
          </a:p>
          <a:p>
            <a:pPr marL="0" indent="0" algn="ctr">
              <a:buNone/>
            </a:pPr>
            <a:r>
              <a:rPr lang="uk-UA" sz="4400" b="1" dirty="0" smtClean="0"/>
              <a:t>Алилуя! Амінь!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dirty="0" smtClean="0"/>
              <a:t>*****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3729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111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2014-04-20T04:04:06Z</dcterms:created>
  <dcterms:modified xsi:type="dcterms:W3CDTF">2018-04-08T21:19:53Z</dcterms:modified>
</cp:coreProperties>
</file>