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4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512E5C8-0A08-48CB-8A2C-0D81C5AE56F6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Єдиному Богу слава, 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Єдиному Богу 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слава. :// (2р.)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//: Слава Отцю і Сину і Святому Духу повіки віків</a:t>
            </a:r>
            <a:r>
              <a:rPr lang="uk-UA" sz="4800" smtClean="0">
                <a:latin typeface="Arial" pitchFamily="34" charset="0"/>
                <a:cs typeface="Arial" pitchFamily="34" charset="0"/>
              </a:rPr>
              <a:t>, Амінь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. :// (2р.)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***** 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en-US" sz="4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Custom 4">
      <a:dk1>
        <a:sysClr val="windowText" lastClr="000000"/>
      </a:dk1>
      <a:lt1>
        <a:sysClr val="window" lastClr="FFFFFF"/>
      </a:lt1>
      <a:dk2>
        <a:srgbClr val="0F243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168</TotalTime>
  <Words>30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Horizon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21</cp:revision>
  <dcterms:created xsi:type="dcterms:W3CDTF">2017-03-26T06:32:04Z</dcterms:created>
  <dcterms:modified xsi:type="dcterms:W3CDTF">2018-02-11T06:31:54Z</dcterms:modified>
</cp:coreProperties>
</file>