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A3A80-6A26-4A58-8CDF-ECA74C33F82D}" type="datetimeFigureOut">
              <a:rPr lang="en-US" smtClean="0"/>
              <a:t>2/22/2009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672A0-61FF-4B5A-934E-DE9081E6ED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207</Words>
  <Application>Microsoft Office PowerPoint</Application>
  <PresentationFormat>On-screen Show (4:3)</PresentationFormat>
  <Paragraphs>36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</dc:creator>
  <cp:lastModifiedBy>PK</cp:lastModifiedBy>
  <cp:revision>2</cp:revision>
  <dcterms:created xsi:type="dcterms:W3CDTF">2009-02-22T20:12:11Z</dcterms:created>
  <dcterms:modified xsi:type="dcterms:W3CDTF">2009-02-22T20:40:09Z</dcterms:modified>
</cp:coreProperties>
</file>