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DD4AD-1E72-45D1-BCFB-DA54DDA193BD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2921-2A16-4603-90C5-94B48B340D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2921-2A16-4603-90C5-94B48B340D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2921-2A16-4603-90C5-94B48B340DE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2921-2A16-4603-90C5-94B48B340DE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2921-2A16-4603-90C5-94B48B340DE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2921-2A16-4603-90C5-94B48B340DE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2921-2A16-4603-90C5-94B48B340DE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2921-2A16-4603-90C5-94B48B340D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2921-2A16-4603-90C5-94B48B340DE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2921-2A16-4603-90C5-94B48B340DE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711C1-629E-4D83-9CB2-182E805C6F00}" type="datetimeFigureOut">
              <a:rPr lang="en-US" smtClean="0"/>
              <a:pPr/>
              <a:t>2/22/2009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F495-3412-4DD9-A8A5-FCF6214610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endParaRPr lang="en-US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сердце, громко воспевай, </a:t>
            </a:r>
            <a:endParaRPr lang="en-US" sz="54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песню славы пой</a:t>
            </a:r>
            <a:endParaRPr lang="en-US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Молитвой чистой возгревай </a:t>
            </a:r>
            <a:endParaRPr lang="en-US" sz="5400" b="1" spc="5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Хвалу </a:t>
            </a:r>
            <a:r>
              <a:rPr lang="ru-RU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любви святой</a:t>
            </a:r>
            <a:endParaRPr lang="en-US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buNone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Ведь Бог, кем свод небес зажжён, 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Кем светится звезда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Отец мой, не оставит Он </a:t>
            </a: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Меня здесь никогда.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был окутан темнотой, 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Её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мне ад послал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грех, как призрак роковой, </a:t>
            </a:r>
            <a:endParaRPr lang="en-US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</a:t>
            </a: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лев, мне угрожал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57451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Исчезла сила у меня, </a:t>
            </a:r>
            <a:endParaRPr lang="en-US" sz="54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дух мой угасал,</a:t>
            </a:r>
            <a:endParaRPr lang="en-US" sz="54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en-US" sz="4800" b="1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en-US" sz="48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en-US" sz="48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"Избавь меня," - так, страх гоня, </a:t>
            </a:r>
            <a:endParaRPr lang="en-US" sz="52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 к Господу взывал.</a:t>
            </a:r>
            <a:endParaRPr lang="en-US" sz="5200" b="1" dirty="0" smtClean="0">
              <a:ln w="31550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668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5400" b="1" spc="50" dirty="0" smtClean="0">
              <a:ln w="12700" cmpd="sng">
                <a:solidFill>
                  <a:schemeClr val="tx1"/>
                </a:solidFill>
                <a:prstDash val="soli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endParaRPr lang="en-US" sz="5400" b="1" spc="50" dirty="0" smtClean="0">
              <a:ln w="12700" cmpd="sng">
                <a:solidFill>
                  <a:schemeClr val="tx1"/>
                </a:solidFill>
                <a:prstDash val="soli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5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Внезапно </a:t>
            </a:r>
            <a:r>
              <a:rPr lang="ru-RU" sz="5400" b="1" spc="50" dirty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свет тот засиял, </a:t>
            </a:r>
            <a:endParaRPr lang="en-US" sz="5400" b="1" spc="50" dirty="0" smtClean="0">
              <a:ln w="12700" cmpd="sng">
                <a:solidFill>
                  <a:schemeClr val="tx1"/>
                </a:solidFill>
                <a:prstDash val="soli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5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Скорбь </a:t>
            </a:r>
            <a:r>
              <a:rPr lang="ru-RU" sz="5400" b="1" spc="50" dirty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радость </a:t>
            </a:r>
            <a:r>
              <a:rPr lang="ru-RU" sz="5400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обратил</a:t>
            </a:r>
            <a:endParaRPr lang="en-US" sz="5400" b="1" spc="50" dirty="0" smtClean="0">
              <a:ln w="12700" cmpd="sng">
                <a:solidFill>
                  <a:schemeClr val="tx1"/>
                </a:solidFill>
                <a:prstDash val="solid"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Я </a:t>
            </a:r>
            <a:r>
              <a:rPr lang="ru-RU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благо в жизни увидал </a:t>
            </a:r>
            <a:endParaRPr lang="en-US" sz="54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И </a:t>
            </a:r>
            <a:r>
              <a:rPr lang="ru-RU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славу Божьих сил.</a:t>
            </a:r>
            <a:endParaRPr lang="en-US" sz="5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стал с любовью созерцать 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Леса, поля цветов,</a:t>
            </a:r>
            <a:endParaRPr lang="en-US" sz="4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en-US" sz="4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стал мне скорбный мир опять </a:t>
            </a:r>
            <a:endParaRPr lang="en-US" sz="4800" b="1" dirty="0" smtClean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лучший из миров.</a:t>
            </a:r>
            <a:endParaRPr lang="en-US" sz="4800" b="1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spc="50" dirty="0" smtClean="0">
                <a:ln w="1270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Благодарю Отца любви, </a:t>
            </a:r>
            <a:endParaRPr lang="en-US" sz="4800" b="1" spc="50" dirty="0" smtClean="0">
              <a:ln w="12700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4800" b="1" spc="50" dirty="0" smtClean="0">
                <a:ln w="1270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Кто благо мне творит,</a:t>
            </a:r>
            <a:endParaRPr lang="en-US" sz="4800" b="1" spc="50" dirty="0" smtClean="0">
              <a:ln w="12700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4800" b="1" spc="50" dirty="0" smtClean="0">
                <a:ln w="1270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с каждой каплею крови </a:t>
            </a:r>
            <a:endParaRPr lang="en-US" sz="4800" b="1" spc="50" dirty="0" smtClean="0">
              <a:ln w="12700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>
              <a:buNone/>
            </a:pPr>
            <a:r>
              <a:rPr lang="ru-RU" sz="4800" b="1" spc="50" dirty="0" smtClean="0">
                <a:ln w="1270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Ему хвала звучит.</a:t>
            </a:r>
            <a:endParaRPr lang="en-US" sz="4800" b="1" spc="50" dirty="0" smtClean="0">
              <a:ln w="12700" cmpd="sng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endParaRPr lang="en-US" sz="48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/>
              <a:t>А </a:t>
            </a:r>
            <a:r>
              <a:rPr lang="ru-RU" sz="4800" dirty="0"/>
              <a:t>с каждым взглядом вижу я </a:t>
            </a:r>
            <a:endParaRPr lang="en-US" sz="4800" dirty="0" smtClean="0"/>
          </a:p>
          <a:p>
            <a:pPr algn="ctr">
              <a:buNone/>
            </a:pPr>
            <a:r>
              <a:rPr lang="ru-RU" sz="4800" dirty="0" smtClean="0"/>
              <a:t>Ясней </a:t>
            </a:r>
            <a:r>
              <a:rPr lang="ru-RU" sz="4800" dirty="0"/>
              <a:t>Страну свою,</a:t>
            </a:r>
            <a:endParaRPr lang="en-US" sz="4800" dirty="0"/>
          </a:p>
          <a:p>
            <a:pPr algn="ctr">
              <a:buNone/>
            </a:pPr>
            <a:r>
              <a:rPr lang="ru-RU" sz="4800" dirty="0"/>
              <a:t>И, "Свят, свят, свят!" </a:t>
            </a:r>
            <a:r>
              <a:rPr lang="ru-RU" sz="4800" dirty="0" smtClean="0"/>
              <a:t>– </a:t>
            </a: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/>
              <a:t>	</a:t>
            </a:r>
            <a:r>
              <a:rPr lang="en-US" sz="4800" dirty="0" smtClean="0"/>
              <a:t>			</a:t>
            </a:r>
            <a:r>
              <a:rPr lang="ru-RU" sz="4800" dirty="0" smtClean="0"/>
              <a:t>Вот </a:t>
            </a:r>
            <a:r>
              <a:rPr lang="ru-RU" sz="4800" dirty="0"/>
              <a:t>песнь моя, </a:t>
            </a: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						</a:t>
            </a:r>
            <a:r>
              <a:rPr lang="ru-RU" sz="4800" dirty="0" smtClean="0"/>
              <a:t>Её </a:t>
            </a:r>
            <a:r>
              <a:rPr lang="ru-RU" sz="4800" dirty="0"/>
              <a:t>всегда пою.</a:t>
            </a:r>
            <a:endParaRPr lang="en-US" sz="48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171</Words>
  <Application>Microsoft Office PowerPoint</Application>
  <PresentationFormat>On-screen Show (4:3)</PresentationFormat>
  <Paragraphs>51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</dc:creator>
  <cp:lastModifiedBy>PK</cp:lastModifiedBy>
  <cp:revision>14</cp:revision>
  <dcterms:created xsi:type="dcterms:W3CDTF">2009-02-22T08:41:48Z</dcterms:created>
  <dcterms:modified xsi:type="dcterms:W3CDTF">2009-02-22T18:40:03Z</dcterms:modified>
</cp:coreProperties>
</file>