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44FF7-684A-4572-8534-425C4CFF1476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CD003-3A2C-4AF1-B037-77BED90C6B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D003-3A2C-4AF1-B037-77BED90C6B2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C5AC-E889-4774-8E26-00991DF22C22}" type="datetimeFigureOut">
              <a:rPr lang="en-US" smtClean="0"/>
              <a:t>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5D407-A1D4-414F-AE1C-F0043956F2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Есть на небе город, чудный город света,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Там нужды болезни и печали нету.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Там Живут святые, там играют гусли,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Воспевая славу Господу Иисусу.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Болезни там нет, не гаснет там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свет,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Иерусалим.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Там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вечно живут, там песни поют,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город живых, ты город святых, Иерусалим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тебе я стремлюсь, с тобой я сольюсь,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Золотом обложен город тот прекрасный,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Лишь в тебе, Иерусалим, вечно буду счастлив.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Жизнь мою преобрази здесь, в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земной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долине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 покой душе найти в Иерусалиме.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Болезни там нет, не гаснет там свет,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Там вечно живут, там песни поют,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Ты город живых, ты город святых,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К тебе я стремлюсь, с тобой я сольюсь,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Братья мои, сёстры, там мы будем вместе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Воспевать Иисусу радостные песни.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 давайте ж на земле вместе славить Бога,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Чтобы стала нам светлей в небеса дорога.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Болезни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там нет, не гаснет там свет,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Иерусалим.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Там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вечно живут, там песни поют,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Иерусалим.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город живых, ты город святых,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тебе я стремлюсь, с тобой я сольюсь,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Иерусалим, Иерусалим - там вечно живут,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Иерусалим, Иерусалим - там песни поют.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город живых,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город святых, Иерусалим,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 тебе я стремлюсь,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тобой я сольюсь, Иерусалим.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270</Words>
  <Application>Microsoft Office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2009-02-15T08:17:03Z</dcterms:created>
  <dcterms:modified xsi:type="dcterms:W3CDTF">2009-02-15T08:28:16Z</dcterms:modified>
</cp:coreProperties>
</file>