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165DF-48B3-4ADA-8769-2A92D7ACED1C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2CDE7-08C8-4881-984C-1B06123800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2CDE7-08C8-4881-984C-1B06123800F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2CDE7-08C8-4881-984C-1B06123800F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2CDE7-08C8-4881-984C-1B06123800F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2CDE7-08C8-4881-984C-1B06123800F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2CDE7-08C8-4881-984C-1B06123800F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2CDE7-08C8-4881-984C-1B06123800F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2CDE7-08C8-4881-984C-1B06123800F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5AA7-CF5A-49D2-81AB-8D7D049F9B90}" type="datetimeFigureOut">
              <a:rPr lang="en-US" smtClean="0"/>
              <a:t>1/29/2009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158C-15B9-425F-BE4A-EF6D97FF3E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668963"/>
          </a:xfrm>
        </p:spPr>
        <p:txBody>
          <a:bodyPr/>
          <a:lstStyle/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ru-RU" sz="4000" b="1" dirty="0" smtClean="0"/>
              <a:t>Мы </a:t>
            </a:r>
            <a:r>
              <a:rPr lang="ru-RU" sz="4000" b="1" dirty="0"/>
              <a:t>бодрей на жизненном пути пойдем, </a:t>
            </a:r>
            <a:endParaRPr lang="en-US" sz="4000" dirty="0"/>
          </a:p>
          <a:p>
            <a:pPr algn="ctr">
              <a:buNone/>
            </a:pPr>
            <a:r>
              <a:rPr lang="ru-RU" sz="4000" b="1" dirty="0"/>
              <a:t>Если будем </a:t>
            </a:r>
            <a:r>
              <a:rPr lang="ru-RU" sz="4000" b="1" dirty="0" smtClean="0"/>
              <a:t>доверят</a:t>
            </a:r>
            <a:r>
              <a:rPr lang="ru-RU" sz="4000" b="1" dirty="0" smtClean="0"/>
              <a:t>ь</a:t>
            </a:r>
            <a:r>
              <a:rPr lang="ru-RU" sz="4000" b="1" dirty="0" smtClean="0"/>
              <a:t> </a:t>
            </a:r>
            <a:r>
              <a:rPr lang="ru-RU" sz="4000" b="1" dirty="0"/>
              <a:t>Иисусу. </a:t>
            </a:r>
            <a:endParaRPr lang="en-US" sz="4000" dirty="0"/>
          </a:p>
          <a:p>
            <a:pPr algn="ctr">
              <a:buNone/>
            </a:pPr>
            <a:r>
              <a:rPr lang="ru-RU" sz="4000" b="1" dirty="0"/>
              <a:t>Силу Божию в работе мы найдем, </a:t>
            </a:r>
            <a:endParaRPr lang="en-US" sz="4000" dirty="0"/>
          </a:p>
          <a:p>
            <a:pPr algn="ctr">
              <a:buNone/>
            </a:pPr>
            <a:r>
              <a:rPr lang="ru-RU" sz="4000" b="1" dirty="0"/>
              <a:t>Если будем доверять Иисусу.</a:t>
            </a:r>
            <a:r>
              <a:rPr lang="ru-RU" b="1" dirty="0"/>
              <a:t/>
            </a:r>
            <a:br>
              <a:rPr lang="ru-RU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/>
              <a:t>Просветлеет путь тогда,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Радость будет навсегда,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Не смутит враг никогда,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Если будем доверять Иисусу.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/>
              <a:t>Обещанья Божьи станут нам ясней, </a:t>
            </a:r>
            <a:endParaRPr lang="en-US" sz="4000" dirty="0"/>
          </a:p>
          <a:p>
            <a:pPr algn="ctr">
              <a:buNone/>
            </a:pPr>
            <a:r>
              <a:rPr lang="ru-RU" sz="4000" b="1" dirty="0"/>
              <a:t>Если будем доверять Иисусу. </a:t>
            </a:r>
            <a:endParaRPr lang="en-US" sz="4000" dirty="0"/>
          </a:p>
          <a:p>
            <a:pPr algn="ctr">
              <a:buNone/>
            </a:pPr>
            <a:r>
              <a:rPr lang="ru-RU" sz="4000" b="1" dirty="0"/>
              <a:t>Благодать наполнит сердце все полней, </a:t>
            </a:r>
            <a:endParaRPr lang="en-US" sz="4000" dirty="0"/>
          </a:p>
          <a:p>
            <a:pPr algn="ctr">
              <a:buNone/>
            </a:pPr>
            <a:r>
              <a:rPr lang="ru-RU" sz="4000" b="1" dirty="0"/>
              <a:t>Если будем доверять Иисусу. </a:t>
            </a:r>
            <a:br>
              <a:rPr lang="ru-RU" sz="4000" b="1" dirty="0"/>
            </a:b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/>
              <a:t>Просветлеет путь тогда,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Радость будет навсегда,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Не смутит враг никогда,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Если будем доверять Иисусу. 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/>
              <a:t>Волю Божию научимся творить,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Если будем доверять Иисусу.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Постоянно взоры к небу </a:t>
            </a:r>
            <a:r>
              <a:rPr lang="ru-RU" sz="4400" b="1" dirty="0" smtClean="0"/>
              <a:t>возносить,</a:t>
            </a:r>
            <a:endParaRPr lang="en-US" sz="4400" b="1" dirty="0" smtClean="0"/>
          </a:p>
          <a:p>
            <a:pPr algn="ctr">
              <a:buNone/>
            </a:pPr>
            <a:r>
              <a:rPr lang="ru-RU" sz="4400" b="1" dirty="0" smtClean="0"/>
              <a:t>Если </a:t>
            </a:r>
            <a:r>
              <a:rPr lang="ru-RU" sz="4400" b="1" dirty="0"/>
              <a:t>будем доверять Иисусу.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/>
              <a:t>Просветлеет путь тогда,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Радость будет навсегда,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Не смутит враг никогда, </a:t>
            </a:r>
            <a:endParaRPr lang="en-US" sz="4400" dirty="0"/>
          </a:p>
          <a:p>
            <a:pPr algn="ctr">
              <a:buNone/>
            </a:pPr>
            <a:r>
              <a:rPr lang="ru-RU" sz="4400" b="1" dirty="0"/>
              <a:t>Если будем доверять Иисусу. </a:t>
            </a:r>
            <a:endParaRPr lang="en-US" sz="4400" dirty="0"/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128</Words>
  <Application>Microsoft Office PowerPoint</Application>
  <PresentationFormat>On-screen Show (4:3)</PresentationFormat>
  <Paragraphs>32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3</cp:revision>
  <dcterms:created xsi:type="dcterms:W3CDTF">2009-01-30T02:03:45Z</dcterms:created>
  <dcterms:modified xsi:type="dcterms:W3CDTF">2009-01-30T02:27:15Z</dcterms:modified>
</cp:coreProperties>
</file>