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FDB11-0076-47BA-81A1-07E33EED4527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3097F-198A-4540-87B0-276B9F019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097F-198A-4540-87B0-276B9F019CB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097F-198A-4540-87B0-276B9F019CB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097F-198A-4540-87B0-276B9F019CB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097F-198A-4540-87B0-276B9F019CB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9599-BA98-4568-ACB4-F67B0284ECF6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0BC-8E98-40FF-82D6-A94CF67AB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9599-BA98-4568-ACB4-F67B0284ECF6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0BC-8E98-40FF-82D6-A94CF67AB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9599-BA98-4568-ACB4-F67B0284ECF6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0BC-8E98-40FF-82D6-A94CF67AB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9599-BA98-4568-ACB4-F67B0284ECF6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0BC-8E98-40FF-82D6-A94CF67AB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9599-BA98-4568-ACB4-F67B0284ECF6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0BC-8E98-40FF-82D6-A94CF67AB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9599-BA98-4568-ACB4-F67B0284ECF6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0BC-8E98-40FF-82D6-A94CF67AB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9599-BA98-4568-ACB4-F67B0284ECF6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0BC-8E98-40FF-82D6-A94CF67AB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9599-BA98-4568-ACB4-F67B0284ECF6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0BC-8E98-40FF-82D6-A94CF67AB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9599-BA98-4568-ACB4-F67B0284ECF6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0BC-8E98-40FF-82D6-A94CF67AB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9599-BA98-4568-ACB4-F67B0284ECF6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0BC-8E98-40FF-82D6-A94CF67AB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9599-BA98-4568-ACB4-F67B0284ECF6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0BC-8E98-40FF-82D6-A94CF67AB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B9599-BA98-4568-ACB4-F67B0284ECF6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750BC-8E98-40FF-82D6-A94CF67ABF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В </a:t>
            </a:r>
            <a:r>
              <a:rPr lang="ru-RU" sz="5400" b="1" dirty="0"/>
              <a:t>минуту жизни трудную, </a:t>
            </a:r>
            <a:endParaRPr lang="en-US" sz="5400" dirty="0"/>
          </a:p>
          <a:p>
            <a:pPr algn="ctr">
              <a:buNone/>
            </a:pPr>
            <a:r>
              <a:rPr lang="ru-RU" sz="5400" b="1" dirty="0"/>
              <a:t>Теснится ль в сердце грусть,- </a:t>
            </a:r>
            <a:endParaRPr lang="en-US" sz="5400" dirty="0"/>
          </a:p>
          <a:p>
            <a:pPr algn="ctr">
              <a:buNone/>
            </a:pPr>
            <a:r>
              <a:rPr lang="ru-RU" sz="5400" b="1" dirty="0"/>
              <a:t>Одну молитву чудную </a:t>
            </a:r>
            <a:endParaRPr lang="en-US" sz="5400" dirty="0"/>
          </a:p>
          <a:p>
            <a:pPr algn="ctr">
              <a:buNone/>
            </a:pPr>
            <a:r>
              <a:rPr lang="ru-RU" sz="5400" b="1" dirty="0"/>
              <a:t>Твержу я наизусть. </a:t>
            </a:r>
            <a:br>
              <a:rPr lang="ru-RU" sz="5400" b="1" dirty="0"/>
            </a:b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/>
              <a:t>Есть сила благодатная </a:t>
            </a:r>
            <a:endParaRPr lang="en-US" sz="5400" dirty="0"/>
          </a:p>
          <a:p>
            <a:pPr algn="ctr">
              <a:buNone/>
            </a:pPr>
            <a:r>
              <a:rPr lang="ru-RU" sz="5400" b="1" dirty="0"/>
              <a:t>В созвучье слов живых, </a:t>
            </a:r>
            <a:endParaRPr lang="en-US" sz="5400" dirty="0"/>
          </a:p>
          <a:p>
            <a:pPr algn="ctr">
              <a:buNone/>
            </a:pPr>
            <a:r>
              <a:rPr lang="ru-RU" sz="5400" b="1" dirty="0"/>
              <a:t>И дышит непонятная </a:t>
            </a:r>
            <a:endParaRPr lang="en-US" sz="5400" dirty="0"/>
          </a:p>
          <a:p>
            <a:pPr algn="ctr">
              <a:buNone/>
            </a:pPr>
            <a:r>
              <a:rPr lang="ru-RU" sz="5400" b="1" dirty="0"/>
              <a:t>Святая прелесть в них. </a:t>
            </a:r>
            <a:endParaRPr 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/>
              <a:t>С души как бремя скатится </a:t>
            </a:r>
            <a:endParaRPr lang="en-US" sz="5400" dirty="0"/>
          </a:p>
          <a:p>
            <a:pPr algn="ctr">
              <a:buNone/>
            </a:pPr>
            <a:r>
              <a:rPr lang="ru-RU" sz="5400" b="1" dirty="0"/>
              <a:t>Сомненье далеко, </a:t>
            </a:r>
            <a:endParaRPr lang="en-US" sz="5400" dirty="0"/>
          </a:p>
          <a:p>
            <a:pPr algn="ctr">
              <a:buNone/>
            </a:pPr>
            <a:r>
              <a:rPr lang="ru-RU" sz="5400" b="1" dirty="0"/>
              <a:t>И верится, и плачется, </a:t>
            </a:r>
            <a:endParaRPr lang="en-US" sz="5400" dirty="0"/>
          </a:p>
          <a:p>
            <a:pPr algn="ctr">
              <a:buNone/>
            </a:pPr>
            <a:r>
              <a:rPr lang="ru-RU" sz="5400" b="1" dirty="0"/>
              <a:t>И так легко, легко.</a:t>
            </a:r>
            <a:endParaRPr lang="en-US" sz="5400" dirty="0"/>
          </a:p>
          <a:p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58</Words>
  <Application>Microsoft Office PowerPoint</Application>
  <PresentationFormat>On-screen Show (4:3)</PresentationFormat>
  <Paragraphs>16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2</cp:revision>
  <dcterms:created xsi:type="dcterms:W3CDTF">2009-01-30T01:46:25Z</dcterms:created>
  <dcterms:modified xsi:type="dcterms:W3CDTF">2009-01-30T02:03:38Z</dcterms:modified>
</cp:coreProperties>
</file>