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485C3-7489-4329-A171-025B4B6CE216}" type="datetimeFigureOut">
              <a:rPr lang="en-US" smtClean="0"/>
              <a:t>4/11/2009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27829-12C1-4FA7-A896-8FF56E0BBF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27829-12C1-4FA7-A896-8FF56E0BBFA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27829-12C1-4FA7-A896-8FF56E0BBFA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27829-12C1-4FA7-A896-8FF56E0BBFA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27829-12C1-4FA7-A896-8FF56E0BBFA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27829-12C1-4FA7-A896-8FF56E0BBFA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27829-12C1-4FA7-A896-8FF56E0BBFA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27829-12C1-4FA7-A896-8FF56E0BBFA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27829-12C1-4FA7-A896-8FF56E0BBFA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27829-12C1-4FA7-A896-8FF56E0BBFAA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6498-3F06-46B9-83FF-C5CC947DEC8A}" type="datetimeFigureOut">
              <a:rPr lang="en-US" smtClean="0"/>
              <a:pPr/>
              <a:t>4/11/2009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7F6F-3964-48E6-95C7-553425AB5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6498-3F06-46B9-83FF-C5CC947DEC8A}" type="datetimeFigureOut">
              <a:rPr lang="en-US" smtClean="0"/>
              <a:pPr/>
              <a:t>4/11/2009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7F6F-3964-48E6-95C7-553425AB5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6498-3F06-46B9-83FF-C5CC947DEC8A}" type="datetimeFigureOut">
              <a:rPr lang="en-US" smtClean="0"/>
              <a:pPr/>
              <a:t>4/11/2009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7F6F-3964-48E6-95C7-553425AB5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6498-3F06-46B9-83FF-C5CC947DEC8A}" type="datetimeFigureOut">
              <a:rPr lang="en-US" smtClean="0"/>
              <a:pPr/>
              <a:t>4/11/2009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7F6F-3964-48E6-95C7-553425AB5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6498-3F06-46B9-83FF-C5CC947DEC8A}" type="datetimeFigureOut">
              <a:rPr lang="en-US" smtClean="0"/>
              <a:pPr/>
              <a:t>4/11/2009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7F6F-3964-48E6-95C7-553425AB5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6498-3F06-46B9-83FF-C5CC947DEC8A}" type="datetimeFigureOut">
              <a:rPr lang="en-US" smtClean="0"/>
              <a:pPr/>
              <a:t>4/11/2009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7F6F-3964-48E6-95C7-553425AB5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6498-3F06-46B9-83FF-C5CC947DEC8A}" type="datetimeFigureOut">
              <a:rPr lang="en-US" smtClean="0"/>
              <a:pPr/>
              <a:t>4/11/2009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7F6F-3964-48E6-95C7-553425AB5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6498-3F06-46B9-83FF-C5CC947DEC8A}" type="datetimeFigureOut">
              <a:rPr lang="en-US" smtClean="0"/>
              <a:pPr/>
              <a:t>4/11/2009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7F6F-3964-48E6-95C7-553425AB5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6498-3F06-46B9-83FF-C5CC947DEC8A}" type="datetimeFigureOut">
              <a:rPr lang="en-US" smtClean="0"/>
              <a:pPr/>
              <a:t>4/11/2009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7F6F-3964-48E6-95C7-553425AB5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6498-3F06-46B9-83FF-C5CC947DEC8A}" type="datetimeFigureOut">
              <a:rPr lang="en-US" smtClean="0"/>
              <a:pPr/>
              <a:t>4/11/2009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7F6F-3964-48E6-95C7-553425AB5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6498-3F06-46B9-83FF-C5CC947DEC8A}" type="datetimeFigureOut">
              <a:rPr lang="en-US" smtClean="0"/>
              <a:pPr/>
              <a:t>4/11/2009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7F6F-3964-48E6-95C7-553425AB5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86498-3F06-46B9-83FF-C5CC947DEC8A}" type="datetimeFigureOut">
              <a:rPr lang="en-US" smtClean="0"/>
              <a:pPr/>
              <a:t>4/11/2009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E7F6F-3964-48E6-95C7-553425AB5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Light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 the world, You stepped down into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darkness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Opened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my eyes, let me see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Beauty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that made this heart adore You,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Hope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 a life spent with You.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Here I am to worship, here I am to bow down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Here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am to say that You’re my God.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You’re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altogether lovely, 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altogether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worthy,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Altogether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wonderful to me.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King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 all days, O so highly exalted,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Glorious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 heaven above.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Humbly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 came 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to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earth You created,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All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 love’s sake became poor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Here I am to worship, here I am to bow down</a:t>
            </a:r>
          </a:p>
          <a:p>
            <a:pPr>
              <a:buNone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Her I am to say that You’re my God.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You’re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altogether lovely, 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	altogether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worthy,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Altogether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wonderful to me.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I’ll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never know how much it cost </a:t>
            </a:r>
          </a:p>
          <a:p>
            <a:pPr>
              <a:buNone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see my sin upon that cross     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I’ll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never know 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how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much it cost 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To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see my sin upon that cross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I’ll never know how much it cost 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see my sin upon that cross     </a:t>
            </a:r>
          </a:p>
          <a:p>
            <a:pPr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I’ll never know 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how much it cost 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To see my sin upon that cross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Here I am to worship, here I am to bow down</a:t>
            </a:r>
          </a:p>
          <a:p>
            <a:pPr>
              <a:buNone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Her I am to say that You’re my God.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You’re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altogether lovely, 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altogether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worthy,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Altogether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wonderful to me.   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	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Here I am to worship, here I am to bow down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Her I am to say that You’re my God.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You’re altogether lovely, 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	altogether worthy,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Altogether wonderful to me.   </a:t>
            </a:r>
            <a:endParaRPr lang="en-US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125</Words>
  <Application>Microsoft Office PowerPoint</Application>
  <PresentationFormat>On-screen Show (4:3)</PresentationFormat>
  <Paragraphs>51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peterkif</dc:creator>
  <cp:lastModifiedBy>PK</cp:lastModifiedBy>
  <cp:revision>3</cp:revision>
  <dcterms:created xsi:type="dcterms:W3CDTF">2009-01-18T19:29:25Z</dcterms:created>
  <dcterms:modified xsi:type="dcterms:W3CDTF">2009-04-11T08:49:13Z</dcterms:modified>
</cp:coreProperties>
</file>