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7D2C-E36D-4A61-81C9-8E173D7941D4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55108-DEFC-41BF-BA02-150F6D323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5108-DEFC-41BF-BA02-150F6D32394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5108-DEFC-41BF-BA02-150F6D32394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5108-DEFC-41BF-BA02-150F6D32394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5108-DEFC-41BF-BA02-150F6D32394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5108-DEFC-41BF-BA02-150F6D32394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365E-9B1A-4CFC-B940-1F823DEAC402}" type="datetimeFigureOut">
              <a:rPr lang="en-US" smtClean="0"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D03A-BE89-45C4-AF47-4B3D889FBB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Нин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рад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сть стала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Яка не бувала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 вертепом зоря ясна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тов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засяла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Там Христо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родився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 Д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 воплотився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 людина пеленками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Вбогими вповився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Ангели сп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вають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Христа величають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 народам цю чудову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Новину зв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щають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/>
              <a:t> </a:t>
            </a:r>
            <a:endParaRPr lang="en-US" sz="5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 також сп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ваймо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Христа прославляймо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 Мар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рожденому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Хвалу й честь в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ддаймо</a:t>
            </a:r>
            <a:endParaRPr lang="en-US" sz="5400" dirty="0">
              <a:solidFill>
                <a:schemeClr val="bg1"/>
              </a:solidFill>
            </a:endParaRPr>
          </a:p>
          <a:p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1</cp:revision>
  <dcterms:created xsi:type="dcterms:W3CDTF">2009-01-11T20:23:16Z</dcterms:created>
  <dcterms:modified xsi:type="dcterms:W3CDTF">2009-01-11T20:29:41Z</dcterms:modified>
</cp:coreProperties>
</file>