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C12B7-B304-4A38-BECB-44DFD1898F34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3622-9CA7-4CAD-ACAE-1D275C84D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83622-9CA7-4CAD-ACAE-1D275C84D8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83622-9CA7-4CAD-ACAE-1D275C84D8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83622-9CA7-4CAD-ACAE-1D275C84D8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83622-9CA7-4CAD-ACAE-1D275C84D8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69B1-A5DD-4F8F-AA14-E62A9D8089D8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07784-6945-47AD-8F43-C63844590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Вести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ангельской внемли: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Царь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родился всей земли!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Милость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мир Он всем дарит,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Грешных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Богом примирит.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народы вознеситесь,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ангелами съединитесь;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Вифлеему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песнь поем, 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Царь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Христос родился в нем.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Вести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ангельской внемли: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Царь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родился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всей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земли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!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ru-RU" sz="3600" b="1" dirty="0" smtClean="0"/>
              <a:t>Прославлять </a:t>
            </a:r>
            <a:r>
              <a:rPr lang="ru-RU" sz="3600" b="1" dirty="0"/>
              <a:t>Христа наш долг: </a:t>
            </a:r>
            <a:endParaRPr lang="en-US" sz="3600" b="1" dirty="0" smtClean="0"/>
          </a:p>
          <a:p>
            <a:pPr algn="ctr">
              <a:buNone/>
            </a:pPr>
            <a:r>
              <a:rPr lang="ru-RU" sz="3600" b="1" dirty="0" smtClean="0"/>
              <a:t>Царь </a:t>
            </a:r>
            <a:r>
              <a:rPr lang="ru-RU" sz="3600" b="1" dirty="0"/>
              <a:t>Христос,Предвечный Бог, </a:t>
            </a:r>
            <a:endParaRPr lang="en-US" sz="3600" dirty="0"/>
          </a:p>
          <a:p>
            <a:pPr algn="ctr">
              <a:buNone/>
            </a:pPr>
            <a:r>
              <a:rPr lang="ru-RU" sz="3600" b="1" dirty="0"/>
              <a:t>Вот к концу веков рожден </a:t>
            </a:r>
            <a:endParaRPr lang="en-US" sz="3600" b="1" dirty="0" smtClean="0"/>
          </a:p>
          <a:p>
            <a:pPr algn="ctr">
              <a:buNone/>
            </a:pPr>
            <a:r>
              <a:rPr lang="ru-RU" sz="3600" b="1" dirty="0" smtClean="0"/>
              <a:t>От </a:t>
            </a:r>
            <a:r>
              <a:rPr lang="ru-RU" sz="3600" b="1" dirty="0"/>
              <a:t>пречистой девы Он! </a:t>
            </a:r>
            <a:endParaRPr lang="en-US" sz="3600" dirty="0"/>
          </a:p>
          <a:p>
            <a:pPr algn="ctr">
              <a:buNone/>
            </a:pPr>
            <a:r>
              <a:rPr lang="ru-RU" sz="3600" b="1" dirty="0"/>
              <a:t>В плоти Сам Господь явился, </a:t>
            </a:r>
            <a:endParaRPr lang="en-US" sz="3600" b="1" dirty="0" smtClean="0"/>
          </a:p>
          <a:p>
            <a:pPr algn="ctr">
              <a:buNone/>
            </a:pPr>
            <a:r>
              <a:rPr lang="ru-RU" sz="3600" b="1" dirty="0" smtClean="0"/>
              <a:t>Образ </a:t>
            </a:r>
            <a:r>
              <a:rPr lang="ru-RU" sz="3600" b="1" dirty="0"/>
              <a:t>взяв раба, смирился, </a:t>
            </a:r>
            <a:endParaRPr lang="en-US" sz="3600" dirty="0"/>
          </a:p>
          <a:p>
            <a:pPr algn="ctr">
              <a:buNone/>
            </a:pPr>
            <a:r>
              <a:rPr lang="ru-RU" sz="3600" b="1" dirty="0"/>
              <a:t>Жить с людьми благоволил </a:t>
            </a:r>
            <a:endParaRPr lang="en-US" sz="3600" b="1" dirty="0" smtClean="0"/>
          </a:p>
          <a:p>
            <a:pPr algn="ctr">
              <a:buNone/>
            </a:pPr>
            <a:r>
              <a:rPr lang="ru-RU" sz="3600" b="1" dirty="0" smtClean="0"/>
              <a:t>Иисус </a:t>
            </a:r>
            <a:r>
              <a:rPr lang="ru-RU" sz="3600" b="1" dirty="0"/>
              <a:t>Эммануил. </a:t>
            </a:r>
            <a:endParaRPr lang="en-US" sz="3600" dirty="0"/>
          </a:p>
          <a:p>
            <a:pPr algn="ctr">
              <a:buNone/>
            </a:pPr>
            <a:r>
              <a:rPr lang="ru-RU" sz="3600" b="1" dirty="0"/>
              <a:t>Вести ангельской внемли: </a:t>
            </a:r>
            <a:endParaRPr lang="en-US" sz="3600" b="1" dirty="0" smtClean="0"/>
          </a:p>
          <a:p>
            <a:pPr algn="ctr">
              <a:buNone/>
            </a:pPr>
            <a:r>
              <a:rPr lang="ru-RU" sz="3600" b="1" dirty="0" smtClean="0"/>
              <a:t>Царь </a:t>
            </a:r>
            <a:r>
              <a:rPr lang="ru-RU" sz="3600" b="1" dirty="0"/>
              <a:t>родился всей земли! 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Ты исполнил Свой завет: </a:t>
            </a:r>
            <a:endParaRPr lang="en-US" sz="3600" dirty="0" smtClean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Солнце </a:t>
            </a: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правды Ты и свет; </a:t>
            </a:r>
            <a:endParaRPr lang="en-US" sz="3600" dirty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Ты для нас сошел с небес, </a:t>
            </a:r>
            <a:endParaRPr lang="en-US" sz="3600" dirty="0" smtClean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К </a:t>
            </a: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исцеленью всех воскрес; </a:t>
            </a:r>
            <a:endParaRPr lang="en-US" sz="3600" dirty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Родился, оставив славу, </a:t>
            </a:r>
            <a:endParaRPr lang="en-US" sz="3600" dirty="0" smtClean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Смерти </a:t>
            </a: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упразднил державу; </a:t>
            </a:r>
            <a:endParaRPr lang="en-US" sz="3600" dirty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Родился, чтоб нас поднять, </a:t>
            </a:r>
            <a:endParaRPr lang="en-US" sz="3600" dirty="0" smtClean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Нам </a:t>
            </a: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рожденье свыше дать. </a:t>
            </a:r>
            <a:endParaRPr lang="en-US" sz="3600" dirty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Вести ангельской внемли: </a:t>
            </a:r>
            <a:endParaRPr lang="en-US" sz="3600" dirty="0" smtClean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u-RU" sz="3600" dirty="0" smtClean="0">
                <a:ln w="18415" cmpd="sng">
                  <a:solidFill>
                    <a:schemeClr val="tx1"/>
                  </a:solidFill>
                  <a:prstDash val="solid"/>
                </a:ln>
              </a:rPr>
              <a:t>Царь </a:t>
            </a:r>
            <a:r>
              <a:rPr lang="ru-RU" sz="3600" dirty="0">
                <a:ln w="18415" cmpd="sng">
                  <a:solidFill>
                    <a:schemeClr val="tx1"/>
                  </a:solidFill>
                  <a:prstDash val="solid"/>
                </a:ln>
              </a:rPr>
              <a:t>родился всей земли!</a:t>
            </a:r>
            <a:endParaRPr lang="en-US" sz="3600" dirty="0">
              <a:ln w="18415" cmpd="sng">
                <a:solidFill>
                  <a:schemeClr val="tx1"/>
                </a:solidFill>
                <a:prstDash val="solid"/>
              </a:ln>
            </a:endParaRPr>
          </a:p>
          <a:p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161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5</cp:revision>
  <dcterms:created xsi:type="dcterms:W3CDTF">2009-01-11T09:47:12Z</dcterms:created>
  <dcterms:modified xsi:type="dcterms:W3CDTF">2009-01-11T10:17:09Z</dcterms:modified>
</cp:coreProperties>
</file>