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2307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7276C-A75F-401F-B390-AF271822ECAD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C7420-39D0-481A-8897-B7BABB6F4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C7420-39D0-481A-8897-B7BABB6F46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C7420-39D0-481A-8897-B7BABB6F46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C7420-39D0-481A-8897-B7BABB6F46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C7420-39D0-481A-8897-B7BABB6F46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C7420-39D0-481A-8897-B7BABB6F46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C7420-39D0-481A-8897-B7BABB6F46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C7420-39D0-481A-8897-B7BABB6F46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4731D-BF81-4728-BE70-76390B11A4A1}" type="datetimeFigureOut">
              <a:rPr lang="en-US" smtClean="0"/>
              <a:pPr/>
              <a:t>1/11/2009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B5325-4B45-45E1-A15A-DDA48AAFE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Дни прошли, и снова собрались друзья,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Снова добрым словом ободрить, любя.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 за днями дни пройдут, как лёгкий дым.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пройдет - и горе, и радость вместе с ним.</a:t>
            </a:r>
            <a:b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тогда вернется снова весна,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мы соберемся у ног Христа,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тогда не будем годы считать,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не будем страдать.</a:t>
            </a:r>
            <a:r>
              <a:rPr lang="ru-RU" b="1" dirty="0"/>
              <a:t/>
            </a:r>
            <a:br>
              <a:rPr lang="ru-RU" b="1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35563"/>
          </a:xfrm>
          <a:noFill/>
        </p:spPr>
        <p:txBody>
          <a:bodyPr>
            <a:normAutofit fontScale="700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5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Сколько дней </a:t>
            </a:r>
            <a:r>
              <a:rPr lang="ru-RU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будешь радости иметь, </a:t>
            </a:r>
            <a:endParaRPr lang="en-US" sz="5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Сколько </a:t>
            </a:r>
            <a:r>
              <a:rPr lang="ru-RU" sz="5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дней </a:t>
            </a:r>
            <a:r>
              <a:rPr lang="ru-RU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будешь в горести скорбеть? </a:t>
            </a:r>
            <a:endParaRPr lang="en-US" sz="5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Мы не знаем, только будь ты со Христом, </a:t>
            </a:r>
            <a:endParaRPr lang="en-US" sz="51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борись всегда, всегда борись со злом.</a:t>
            </a:r>
            <a:r>
              <a:rPr lang="ru-RU" sz="3600" b="1" dirty="0">
                <a:ln/>
                <a:solidFill>
                  <a:schemeClr val="accent3"/>
                </a:solidFill>
              </a:rPr>
              <a:t/>
            </a:r>
            <a:br>
              <a:rPr lang="ru-RU" sz="3600" b="1" dirty="0">
                <a:ln/>
                <a:solidFill>
                  <a:schemeClr val="accent3"/>
                </a:solidFill>
              </a:rPr>
            </a:br>
            <a:endParaRPr lang="en-US" sz="3600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тогда вернется снова весна, 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мы соберемся у ног Христа, 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тогда не будем годы считать, 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не будем страдать.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Сколько </a:t>
            </a: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зла на свете, но ты добрым будь,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Людям принеси тепла хотя б чуть-чуть.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Расцветут прекрасные на пути цветы, 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расскажут всем о благости они.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тогда вернется снова весна,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Все мы соберемся у ног Христа,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тогда не будем годы считать, 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не будем страдать.</a:t>
            </a:r>
            <a:r>
              <a:rPr lang="ru-RU" b="1" smtClean="0"/>
              <a:t/>
            </a:r>
            <a:br>
              <a:rPr lang="ru-RU" b="1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183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</dc:creator>
  <cp:lastModifiedBy>PK</cp:lastModifiedBy>
  <cp:revision>8</cp:revision>
  <dcterms:created xsi:type="dcterms:W3CDTF">2009-01-11T08:39:42Z</dcterms:created>
  <dcterms:modified xsi:type="dcterms:W3CDTF">2009-01-11T10:35:49Z</dcterms:modified>
</cp:coreProperties>
</file>