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CFF1-AC2E-436F-986C-3D15C30449D7}" type="datetimeFigureOut">
              <a:rPr lang="en-US" smtClean="0"/>
              <a:t>6/11/2008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8B84-2C86-4762-AE5D-F40BB7F9A2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родной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!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Там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Отец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благой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в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небе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! </a:t>
            </a:r>
            <a:endParaRPr lang="en-US" sz="50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странник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земле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лежит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мгле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скорби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лишь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кругом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странник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земле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лежит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мгле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скорби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лишь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кругом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долог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земной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Хоть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тяжек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бой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5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пройдет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свершен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с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пройдет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свершен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с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Христа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туда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влечет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endParaRPr lang="en-US" sz="5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ликовать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Иисуса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воспевать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ликовать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Иисуса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воспевать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50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</a:t>
            </a:r>
            <a:r>
              <a:rPr lang="en-US" sz="5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</a:t>
            </a:r>
            <a: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en-US" sz="5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46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Мой в небе край родной  мой в небе дом!  Там мой Отец благой,  мой в небе дом! </vt:lpstr>
      <vt:lpstr>Я странник на земле,  мой путь лежит во мгле,  И скорби лишь кругом,  мой в небе дом!  </vt:lpstr>
      <vt:lpstr>Я странник на земле,  мой путь лежит во мгле,  И скорби лишь кругом,  мой в небе дом!  </vt:lpstr>
      <vt:lpstr>Не долог путь земной  мой в небе дом!  Хоть тяжек жизни бой,  мой в небе дом. </vt:lpstr>
      <vt:lpstr>Но все пройдет, как сон,  и будет путь свершен,  И буду я с Отцом,  мой в небе дом!  </vt:lpstr>
      <vt:lpstr>Но все пройдет, как сон,  и будет путь свершен,  И буду я с Отцом,  мой в небе дом!  </vt:lpstr>
      <vt:lpstr>Там где Христа народ,  мой в небе дом!  Мой дух туда влечет  мой в небе дом! </vt:lpstr>
      <vt:lpstr>Там буду ликовать,  Иисуса воспевать  Перед Его лицом,  Мой в небе дом! </vt:lpstr>
      <vt:lpstr>Там буду ликовать,  Иисуса воспевать  Перед Его лицом,  Мой в небе дом!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в небе край родной  мой в небе дом!  Там мой Отец благой,  мой в небе дом!</dc:title>
  <dc:creator>katy</dc:creator>
  <cp:lastModifiedBy>katy</cp:lastModifiedBy>
  <cp:revision>2</cp:revision>
  <dcterms:created xsi:type="dcterms:W3CDTF">2008-06-11T20:05:23Z</dcterms:created>
  <dcterms:modified xsi:type="dcterms:W3CDTF">2008-06-11T20:24:37Z</dcterms:modified>
</cp:coreProperties>
</file>