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5" r:id="rId5"/>
    <p:sldId id="261" r:id="rId6"/>
    <p:sldId id="266" r:id="rId7"/>
    <p:sldId id="267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7F1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9B92F-9A67-4D56-B11F-01C7FD36A12D}" type="datetimeFigureOut">
              <a:rPr lang="en-US" smtClean="0"/>
              <a:pPr/>
              <a:t>6/15/2008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815-99BE-4600-AB76-9F4B626FA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9B92F-9A67-4D56-B11F-01C7FD36A12D}" type="datetimeFigureOut">
              <a:rPr lang="en-US" smtClean="0"/>
              <a:pPr/>
              <a:t>6/15/2008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815-99BE-4600-AB76-9F4B626FA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9B92F-9A67-4D56-B11F-01C7FD36A12D}" type="datetimeFigureOut">
              <a:rPr lang="en-US" smtClean="0"/>
              <a:pPr/>
              <a:t>6/15/2008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815-99BE-4600-AB76-9F4B626FA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9B92F-9A67-4D56-B11F-01C7FD36A12D}" type="datetimeFigureOut">
              <a:rPr lang="en-US" smtClean="0"/>
              <a:pPr/>
              <a:t>6/15/2008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815-99BE-4600-AB76-9F4B626FA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9B92F-9A67-4D56-B11F-01C7FD36A12D}" type="datetimeFigureOut">
              <a:rPr lang="en-US" smtClean="0"/>
              <a:pPr/>
              <a:t>6/15/2008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815-99BE-4600-AB76-9F4B626FA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9B92F-9A67-4D56-B11F-01C7FD36A12D}" type="datetimeFigureOut">
              <a:rPr lang="en-US" smtClean="0"/>
              <a:pPr/>
              <a:t>6/15/2008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815-99BE-4600-AB76-9F4B626FA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9B92F-9A67-4D56-B11F-01C7FD36A12D}" type="datetimeFigureOut">
              <a:rPr lang="en-US" smtClean="0"/>
              <a:pPr/>
              <a:t>6/15/2008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815-99BE-4600-AB76-9F4B626FA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9B92F-9A67-4D56-B11F-01C7FD36A12D}" type="datetimeFigureOut">
              <a:rPr lang="en-US" smtClean="0"/>
              <a:pPr/>
              <a:t>6/15/2008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815-99BE-4600-AB76-9F4B626FA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9B92F-9A67-4D56-B11F-01C7FD36A12D}" type="datetimeFigureOut">
              <a:rPr lang="en-US" smtClean="0"/>
              <a:pPr/>
              <a:t>6/15/2008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815-99BE-4600-AB76-9F4B626FA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9B92F-9A67-4D56-B11F-01C7FD36A12D}" type="datetimeFigureOut">
              <a:rPr lang="en-US" smtClean="0"/>
              <a:pPr/>
              <a:t>6/15/2008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815-99BE-4600-AB76-9F4B626FA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9B92F-9A67-4D56-B11F-01C7FD36A12D}" type="datetimeFigureOut">
              <a:rPr lang="en-US" smtClean="0"/>
              <a:pPr/>
              <a:t>6/15/2008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815-99BE-4600-AB76-9F4B626FA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9B92F-9A67-4D56-B11F-01C7FD36A12D}" type="datetimeFigureOut">
              <a:rPr lang="en-US" smtClean="0"/>
              <a:pPr/>
              <a:t>6/15/2008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AB815-99BE-4600-AB76-9F4B626FA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867400"/>
          </a:xfrm>
        </p:spPr>
        <p:txBody>
          <a:bodyPr>
            <a:normAutofit/>
          </a:bodyPr>
          <a:lstStyle/>
          <a:p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I love the Lord for he heard my voice</a:t>
            </a:r>
            <a:b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</a:br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he heard my cry for mercy</a:t>
            </a:r>
            <a:b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</a:br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I love the Lord because he</a:t>
            </a:r>
            <a:b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</a:br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turned his ear to me</a:t>
            </a:r>
            <a:b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</a:br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I will call on him as long as I live</a:t>
            </a:r>
            <a:b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</a:b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943600"/>
          </a:xfrm>
        </p:spPr>
        <p:txBody>
          <a:bodyPr>
            <a:normAutofit/>
          </a:bodyPr>
          <a:lstStyle/>
          <a:p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I love the Lord for he heard my voice</a:t>
            </a:r>
            <a:b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</a:br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he heard my cry for mercy</a:t>
            </a:r>
            <a:b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</a:br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I love the Lord because he</a:t>
            </a:r>
            <a:b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</a:br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turned his ear to me</a:t>
            </a:r>
            <a:b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</a:br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I will call on him as long as I live</a:t>
            </a:r>
            <a:b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</a:b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8800"/>
          </a:xfrm>
        </p:spPr>
        <p:txBody>
          <a:bodyPr>
            <a:normAutofit/>
          </a:bodyPr>
          <a:lstStyle/>
          <a:p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The Lord is gracious and righteous</a:t>
            </a:r>
            <a:b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</a:br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our God is full of compassion</a:t>
            </a:r>
            <a:b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</a:br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the Lord protects the simple hearted</a:t>
            </a:r>
            <a:b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</a:br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he has become my salvation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943600"/>
          </a:xfrm>
        </p:spPr>
        <p:txBody>
          <a:bodyPr>
            <a:normAutofit/>
          </a:bodyPr>
          <a:lstStyle/>
          <a:p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I love the Lord for he heard my voice</a:t>
            </a:r>
            <a:b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</a:br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he heard my cry for mercy</a:t>
            </a:r>
            <a:b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</a:br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I love the Lord because he</a:t>
            </a:r>
            <a:b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</a:br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turned his ear to me</a:t>
            </a:r>
            <a:b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</a:br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I will call on him as long as I live</a:t>
            </a:r>
            <a:b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</a:b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62600"/>
          </a:xfrm>
        </p:spPr>
        <p:txBody>
          <a:bodyPr>
            <a:normAutofit/>
          </a:bodyPr>
          <a:lstStyle/>
          <a:p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I love the Lord </a:t>
            </a:r>
            <a:b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</a:br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I love the Lord</a:t>
            </a:r>
            <a:b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</a:br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I love the Lord</a:t>
            </a:r>
            <a:b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</a:br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I love the Lord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8800"/>
          </a:xfrm>
        </p:spPr>
        <p:txBody>
          <a:bodyPr>
            <a:normAutofit/>
          </a:bodyPr>
          <a:lstStyle/>
          <a:p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The Lord is gracious and righteous</a:t>
            </a:r>
            <a:b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</a:br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our God is full of compassion</a:t>
            </a:r>
            <a:b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</a:br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the Lord protects the simple hearted</a:t>
            </a:r>
            <a:b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</a:br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he has become my salvation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I love the Lord for he heard my voice</a:t>
            </a:r>
            <a:b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</a:br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he heard my cry for mercy</a:t>
            </a:r>
            <a:b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</a:br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I love the Lord because he</a:t>
            </a:r>
            <a:b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</a:br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turned his ear to me</a:t>
            </a:r>
            <a:b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</a:br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/>
            </a:r>
            <a:b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</a:b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76800"/>
          </a:xfrm>
        </p:spPr>
        <p:txBody>
          <a:bodyPr>
            <a:normAutofit/>
          </a:bodyPr>
          <a:lstStyle/>
          <a:p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/>
            </a:r>
            <a:b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</a:br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I will call on him as long as I live</a:t>
            </a:r>
            <a:b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</a:br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I will call on him as long as I live</a:t>
            </a:r>
            <a:b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</a:br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I will call on him as long as I </a:t>
            </a:r>
            <a:b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</a:br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Live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52</Words>
  <Application>Microsoft Office PowerPoint</Application>
  <PresentationFormat>On-screen Show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I love the Lord for he heard my voice he heard my cry for mercy I love the Lord because he turned his ear to me I will call on him as long as I live </vt:lpstr>
      <vt:lpstr>I love the Lord for he heard my voice he heard my cry for mercy I love the Lord because he turned his ear to me I will call on him as long as I live </vt:lpstr>
      <vt:lpstr>The Lord is gracious and righteous our God is full of compassion the Lord protects the simple hearted he has become my salvation</vt:lpstr>
      <vt:lpstr>I love the Lord for he heard my voice he heard my cry for mercy I love the Lord because he turned his ear to me I will call on him as long as I live </vt:lpstr>
      <vt:lpstr>I love the Lord  I love the Lord I love the Lord I love the Lord</vt:lpstr>
      <vt:lpstr>The Lord is gracious and righteous our God is full of compassion the Lord protects the simple hearted he has become my salvation</vt:lpstr>
      <vt:lpstr>I love the Lord for he heard my voice he heard my cry for mercy I love the Lord because he turned his ear to me  </vt:lpstr>
      <vt:lpstr> I will call on him as long as I live I will call on him as long as I live I will call on him as long as I  Live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love the Lord for he heard my voice he heard my cry for mercy I love the Lord because he turned his ear to me I will call on him as long as I live</dc:title>
  <dc:creator>katy</dc:creator>
  <cp:lastModifiedBy>katy</cp:lastModifiedBy>
  <cp:revision>9</cp:revision>
  <dcterms:created xsi:type="dcterms:W3CDTF">2008-06-11T17:39:53Z</dcterms:created>
  <dcterms:modified xsi:type="dcterms:W3CDTF">2008-06-15T08:32:30Z</dcterms:modified>
</cp:coreProperties>
</file>