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2FBE-5EA2-4ADC-9616-40547B30CE75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1661-094C-4996-8B7C-ADF642E053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когда вместе в общенье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Мы сольемся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единой хвалой;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когда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скорби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 терпенье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Переносим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надеждой живой.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сердце свободно,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нету в нем зла!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и спокойно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той душе,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всегда тишина.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сердце свободно,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нету в нем зла!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и спокойно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той душе,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всегда тишина.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когда душу и тело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Мы вполне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для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Христа отдаем.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когда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битве мы смелы,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Когда действуем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так, как поем.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сердце свободно,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нету в нем зла!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и спокойно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той душе,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всегда тишина.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когда бури,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невзгоды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Нашу душу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порой всколыхнут,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Когда чувствуем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тяжесть дороги,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Когда труден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наш жизненный путь.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сердце свободно,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нету в нем зла!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и спокойно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той душе,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всегда тишина.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Иисусом повсюду,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Ним легко,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ведь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Он бремя несет.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нам открыть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сердце Другу.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А наш Друг –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Иисус - все поймет.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сердце свободно,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если нету в нем зла!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и спокойно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той душе,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всегда тишина.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Хорошо!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Как мы счастливы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Богом,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Не покинет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Он нас никогда!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тернистым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житейским дорогам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Хорошо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Иисусом всегда!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Хорошо,  когда вместе в общенье  Мы сольемся  единой хвалой;  Хорошо, когда  скорби в терпенье  Переносим  с надеждой живой.  </vt:lpstr>
      <vt:lpstr>Хорошо,  если сердце свободно,  Хорошо,  если нету в нем зла!  Хорошо,  хорошо и спокойно  В той душе,  где всегда тишина.  </vt:lpstr>
      <vt:lpstr>Хорошо,  когда душу и тело  Мы вполне  для Христа отдаем.  Хорошо, когда  в битве мы смелы, Когда действуем  так, как поем.  </vt:lpstr>
      <vt:lpstr>Хорошо,  если сердце свободно,  Хорошо,  если нету в нем зла!  Хорошо,  хорошо и спокойно  В той душе,  где всегда тишина.  </vt:lpstr>
      <vt:lpstr>Хорошо, когда бури,  невзгоды  Нашу душу  порой всколыхнут,  Когда чувствуем  тяжесть дороги, Когда труден  наш жизненный путь.  </vt:lpstr>
      <vt:lpstr>Хорошо,  если сердце свободно,  Хорошо,  если нету в нем зла!  Хорошо,  хорошо и спокойно  В той душе,  где всегда тишина.  </vt:lpstr>
      <vt:lpstr>Хорошо  с Иисусом повсюду,  С Ним легко,  ведь Он бремя несет.  Хорошо нам открыть  сердце Другу. А наш Друг –  Иисус - все поймет.  </vt:lpstr>
      <vt:lpstr>Хорошо,  если сердце свободно,  Хорошо,  если нету в нем зла!  Хорошо,  хорошо и спокойно  В той душе,  где всегда тишина.  </vt:lpstr>
      <vt:lpstr>Хорошо!  Как мы счастливы  с Богом,  Не покинет  Он нас никогда!  По тернистым  житейским дорогам  Хорошо  с Иисусом всегда!  </vt:lpstr>
      <vt:lpstr>Хорошо,  если сердце свободно,  Хорошо,  если нету в нем зла!  Хорошо,  хорошо и спокойно  В той душе,  где всегда тишина.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Хорошо, когда вместе в общенье Мы соль- емся единой хвалой; Хорошо, когда скорби в терпенье Переносим с надеждой живой.  </dc:title>
  <dc:creator>owner</dc:creator>
  <cp:lastModifiedBy>owner</cp:lastModifiedBy>
  <cp:revision>2</cp:revision>
  <dcterms:created xsi:type="dcterms:W3CDTF">2008-03-06T18:28:32Z</dcterms:created>
  <dcterms:modified xsi:type="dcterms:W3CDTF">2008-03-06T18:48:55Z</dcterms:modified>
</cp:coreProperties>
</file>