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4F0D-27A3-4598-8B50-68E6A976E919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30B6-BC90-4CAF-A590-65B07FA4930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 ко спасенью новый, живой Словом Христа открыт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 тобой;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Он тебе дарует покой,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говорит: "Приди!"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Радость, радость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 в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небесах,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в райских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встретимся вратах;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 там Спаситель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скроет в лучах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Вечной Своей любви.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"Будьте как дети!" Он говорит;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 Христа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радость дарит;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Слышащий всякий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повторит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Нежный тот зов: "Приди!"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Радость, радость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 в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небесах,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в райских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встретимся вратах;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 там Спаситель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скроет в лучах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Вечной Своей любви.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Знай, что тебя зовет Он теперь; Брось все сомненья,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искренно верь,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Вниди в Его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отверстую дверь;</a:t>
            </a:r>
            <a:b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Он зовет: "Приди!"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Радость, радость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 в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небесах,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в райских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встретимся вратах;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 там Спаситель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скроет в лучах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Вечной Своей любви.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Путь ко спасенью новый, живой Словом Христа открыт  пред тобой;  Сам Он тебе дарует покой,  Сам говорит: "Приди!"  </vt:lpstr>
      <vt:lpstr>Радость, радость  будет в небесах,  Где мы в райских  встретимся вратах;  Нас там Спаситель  скроет в лучах  Вечной Своей любви.  </vt:lpstr>
      <vt:lpstr>"Будьте как дети!" Он говорит;  Голос Христа нам  радость дарит;  Слышащий всякий  пусть повторит  Нежный тот зов: "Приди!"  </vt:lpstr>
      <vt:lpstr>Радость, радость  будет в небесах,  Где мы в райских  встретимся вратах;  Нас там Спаситель  скроет в лучах  Вечной Своей любви.  </vt:lpstr>
      <vt:lpstr>Знай, что тебя зовет Он теперь; Брось все сомненья,  искренно верь,  Вниди в Его  отверстую дверь; Сам Он зовет: "Приди!"  </vt:lpstr>
      <vt:lpstr>Радость, радость  будет в небесах,  Где мы в райских  встретимся вратах;  Нас там Спаситель  скроет в лучах  Вечной Своей любви.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Путь ко спасенью новый, живой Словом Христа открыт  пред тобой;  Сам Он тебе дарует покой,  Сам говорит: "Приди!"  </dc:title>
  <dc:creator>owner</dc:creator>
  <cp:lastModifiedBy>owner</cp:lastModifiedBy>
  <cp:revision>2</cp:revision>
  <dcterms:created xsi:type="dcterms:W3CDTF">2008-04-17T16:05:37Z</dcterms:created>
  <dcterms:modified xsi:type="dcterms:W3CDTF">2008-04-17T16:18:25Z</dcterms:modified>
</cp:coreProperties>
</file>