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166B-FDCD-4459-B5FA-884BEDD39625}" type="datetimeFigureOut">
              <a:rPr lang="en-US" smtClean="0"/>
              <a:t>4/17/2008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FA57-18BD-4CEB-ABD8-4ACF0598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166B-FDCD-4459-B5FA-884BEDD39625}" type="datetimeFigureOut">
              <a:rPr lang="en-US" smtClean="0"/>
              <a:t>4/17/2008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FA57-18BD-4CEB-ABD8-4ACF0598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166B-FDCD-4459-B5FA-884BEDD39625}" type="datetimeFigureOut">
              <a:rPr lang="en-US" smtClean="0"/>
              <a:t>4/17/2008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FA57-18BD-4CEB-ABD8-4ACF0598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166B-FDCD-4459-B5FA-884BEDD39625}" type="datetimeFigureOut">
              <a:rPr lang="en-US" smtClean="0"/>
              <a:t>4/17/2008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FA57-18BD-4CEB-ABD8-4ACF0598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166B-FDCD-4459-B5FA-884BEDD39625}" type="datetimeFigureOut">
              <a:rPr lang="en-US" smtClean="0"/>
              <a:t>4/17/2008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FA57-18BD-4CEB-ABD8-4ACF0598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166B-FDCD-4459-B5FA-884BEDD39625}" type="datetimeFigureOut">
              <a:rPr lang="en-US" smtClean="0"/>
              <a:t>4/17/2008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FA57-18BD-4CEB-ABD8-4ACF0598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166B-FDCD-4459-B5FA-884BEDD39625}" type="datetimeFigureOut">
              <a:rPr lang="en-US" smtClean="0"/>
              <a:t>4/17/2008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FA57-18BD-4CEB-ABD8-4ACF0598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166B-FDCD-4459-B5FA-884BEDD39625}" type="datetimeFigureOut">
              <a:rPr lang="en-US" smtClean="0"/>
              <a:t>4/17/2008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FA57-18BD-4CEB-ABD8-4ACF0598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166B-FDCD-4459-B5FA-884BEDD39625}" type="datetimeFigureOut">
              <a:rPr lang="en-US" smtClean="0"/>
              <a:t>4/17/2008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FA57-18BD-4CEB-ABD8-4ACF0598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166B-FDCD-4459-B5FA-884BEDD39625}" type="datetimeFigureOut">
              <a:rPr lang="en-US" smtClean="0"/>
              <a:t>4/17/2008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FA57-18BD-4CEB-ABD8-4ACF0598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166B-FDCD-4459-B5FA-884BEDD39625}" type="datetimeFigureOut">
              <a:rPr lang="en-US" smtClean="0"/>
              <a:t>4/17/2008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FA57-18BD-4CEB-ABD8-4ACF0598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9166B-FDCD-4459-B5FA-884BEDD39625}" type="datetimeFigureOut">
              <a:rPr lang="en-US" smtClean="0"/>
              <a:t>4/17/2008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6FA57-18BD-4CEB-ABD8-4ACF0598E8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ru-RU" sz="5000" b="1" dirty="0" smtClean="0">
                <a:solidFill>
                  <a:schemeClr val="bg1"/>
                </a:solidFill>
              </a:rPr>
              <a:t>Не знаю, почему открыт </a:t>
            </a:r>
            <a:r>
              <a:rPr lang="en-US" sz="5000" b="1" dirty="0" smtClean="0">
                <a:solidFill>
                  <a:schemeClr val="bg1"/>
                </a:solidFill>
              </a:rPr>
              <a:t/>
            </a:r>
            <a:br>
              <a:rPr lang="en-US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Мне благодати дар, </a:t>
            </a:r>
            <a:r>
              <a:rPr lang="en-US" sz="5000" b="1" dirty="0" smtClean="0">
                <a:solidFill>
                  <a:schemeClr val="bg1"/>
                </a:solidFill>
              </a:rPr>
              <a:t/>
            </a:r>
            <a:br>
              <a:rPr lang="en-US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Иль почему спасенья щит </a:t>
            </a:r>
            <a:r>
              <a:rPr lang="en-US" sz="5000" b="1" dirty="0" smtClean="0">
                <a:solidFill>
                  <a:schemeClr val="bg1"/>
                </a:solidFill>
              </a:rPr>
              <a:t/>
            </a:r>
            <a:br>
              <a:rPr lang="en-US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Мне </a:t>
            </a:r>
            <a:r>
              <a:rPr lang="ru-RU" sz="5000" b="1" dirty="0" smtClean="0">
                <a:solidFill>
                  <a:schemeClr val="bg1"/>
                </a:solidFill>
              </a:rPr>
              <a:t>д</a:t>
            </a:r>
            <a:r>
              <a:rPr lang="ru-RU" sz="5000" b="1" dirty="0" smtClean="0">
                <a:solidFill>
                  <a:schemeClr val="bg1"/>
                </a:solidFill>
              </a:rPr>
              <a:t>ан от вечных кар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5000" b="1" dirty="0" smtClean="0">
                <a:solidFill>
                  <a:schemeClr val="bg1"/>
                </a:solidFill>
              </a:rPr>
              <a:t>Но я знаю, в кого я верю, </a:t>
            </a:r>
            <a:r>
              <a:rPr lang="en-US" sz="5000" b="1" dirty="0" smtClean="0">
                <a:solidFill>
                  <a:schemeClr val="bg1"/>
                </a:solidFill>
              </a:rPr>
              <a:t/>
            </a:r>
            <a:br>
              <a:rPr lang="en-US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Ничто меня с</a:t>
            </a:r>
            <a:r>
              <a:rPr lang="en-US" sz="5000" b="1" dirty="0" smtClean="0">
                <a:solidFill>
                  <a:schemeClr val="bg1"/>
                </a:solidFill>
              </a:rPr>
              <a:t> </a:t>
            </a:r>
            <a:r>
              <a:rPr lang="ru-RU" sz="5000" b="1" dirty="0" smtClean="0">
                <a:solidFill>
                  <a:schemeClr val="bg1"/>
                </a:solidFill>
              </a:rPr>
              <a:t>Христом не разлучит; </a:t>
            </a:r>
            <a:r>
              <a:rPr lang="en-US" sz="5000" b="1" dirty="0" smtClean="0">
                <a:solidFill>
                  <a:schemeClr val="bg1"/>
                </a:solidFill>
              </a:rPr>
              <a:t/>
            </a:r>
            <a:br>
              <a:rPr lang="en-US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И Он мне спасенье вручит</a:t>
            </a:r>
            <a:br>
              <a:rPr lang="ru-RU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В день, когда опять придет.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5000" b="1" dirty="0" smtClean="0">
                <a:solidFill>
                  <a:schemeClr val="bg1"/>
                </a:solidFill>
              </a:rPr>
              <a:t>Но я знаю, в кого я верю, </a:t>
            </a:r>
            <a:r>
              <a:rPr lang="en-US" sz="5000" b="1" dirty="0" smtClean="0">
                <a:solidFill>
                  <a:schemeClr val="bg1"/>
                </a:solidFill>
              </a:rPr>
              <a:t/>
            </a:r>
            <a:br>
              <a:rPr lang="en-US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Ничто меня с</a:t>
            </a:r>
            <a:r>
              <a:rPr lang="en-US" sz="5000" b="1" dirty="0" smtClean="0">
                <a:solidFill>
                  <a:schemeClr val="bg1"/>
                </a:solidFill>
              </a:rPr>
              <a:t> </a:t>
            </a:r>
            <a:r>
              <a:rPr lang="ru-RU" sz="5000" b="1" dirty="0" smtClean="0">
                <a:solidFill>
                  <a:schemeClr val="bg1"/>
                </a:solidFill>
              </a:rPr>
              <a:t>Христом не разлучит; </a:t>
            </a:r>
            <a:r>
              <a:rPr lang="en-US" sz="5000" b="1" dirty="0" smtClean="0">
                <a:solidFill>
                  <a:schemeClr val="bg1"/>
                </a:solidFill>
              </a:rPr>
              <a:t/>
            </a:r>
            <a:br>
              <a:rPr lang="en-US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И Он мне спасенье вручит</a:t>
            </a:r>
            <a:br>
              <a:rPr lang="ru-RU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В день, когда опять придет.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5000" b="1" dirty="0" smtClean="0">
                <a:solidFill>
                  <a:schemeClr val="bg1"/>
                </a:solidFill>
              </a:rPr>
              <a:t>Не знаю, как мой Бог дает </a:t>
            </a:r>
            <a:r>
              <a:rPr lang="en-US" sz="5000" b="1" dirty="0" smtClean="0">
                <a:solidFill>
                  <a:schemeClr val="bg1"/>
                </a:solidFill>
              </a:rPr>
              <a:t/>
            </a:r>
            <a:br>
              <a:rPr lang="en-US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Мне веры слух живой,</a:t>
            </a:r>
            <a:br>
              <a:rPr lang="ru-RU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И как та вера мир несет Скорбящему душой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5000" b="1" dirty="0" smtClean="0">
                <a:solidFill>
                  <a:schemeClr val="bg1"/>
                </a:solidFill>
              </a:rPr>
              <a:t>Но я знаю, в кого я верю, </a:t>
            </a:r>
            <a:r>
              <a:rPr lang="en-US" sz="5000" b="1" dirty="0" smtClean="0">
                <a:solidFill>
                  <a:schemeClr val="bg1"/>
                </a:solidFill>
              </a:rPr>
              <a:t/>
            </a:r>
            <a:br>
              <a:rPr lang="en-US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Ничто меня с</a:t>
            </a:r>
            <a:r>
              <a:rPr lang="en-US" sz="5000" b="1" dirty="0" smtClean="0">
                <a:solidFill>
                  <a:schemeClr val="bg1"/>
                </a:solidFill>
              </a:rPr>
              <a:t> </a:t>
            </a:r>
            <a:r>
              <a:rPr lang="ru-RU" sz="5000" b="1" dirty="0" smtClean="0">
                <a:solidFill>
                  <a:schemeClr val="bg1"/>
                </a:solidFill>
              </a:rPr>
              <a:t>Христом не разлучит; </a:t>
            </a:r>
            <a:r>
              <a:rPr lang="en-US" sz="5000" b="1" dirty="0" smtClean="0">
                <a:solidFill>
                  <a:schemeClr val="bg1"/>
                </a:solidFill>
              </a:rPr>
              <a:t/>
            </a:r>
            <a:br>
              <a:rPr lang="en-US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И Он мне спасенье вручит</a:t>
            </a:r>
            <a:br>
              <a:rPr lang="ru-RU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В день, когда опять придет.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5000" b="1" dirty="0" smtClean="0">
                <a:solidFill>
                  <a:schemeClr val="bg1"/>
                </a:solidFill>
              </a:rPr>
              <a:t>Не знаю я, как Дух Святой </a:t>
            </a:r>
            <a:r>
              <a:rPr lang="en-US" sz="5000" b="1" dirty="0" smtClean="0">
                <a:solidFill>
                  <a:schemeClr val="bg1"/>
                </a:solidFill>
              </a:rPr>
              <a:t/>
            </a:r>
            <a:br>
              <a:rPr lang="en-US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К греху внушает</a:t>
            </a:r>
            <a:r>
              <a:rPr lang="en-US" sz="5000" b="1" dirty="0" smtClean="0">
                <a:solidFill>
                  <a:schemeClr val="bg1"/>
                </a:solidFill>
              </a:rPr>
              <a:t> </a:t>
            </a:r>
            <a:r>
              <a:rPr lang="ru-RU" sz="5000" b="1" dirty="0" smtClean="0">
                <a:solidFill>
                  <a:schemeClr val="bg1"/>
                </a:solidFill>
              </a:rPr>
              <a:t>страх, </a:t>
            </a:r>
            <a:r>
              <a:rPr lang="en-US" sz="5000" b="1" dirty="0" smtClean="0">
                <a:solidFill>
                  <a:schemeClr val="bg1"/>
                </a:solidFill>
              </a:rPr>
              <a:t/>
            </a:r>
            <a:br>
              <a:rPr lang="en-US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И как дает Христос благой Прощение в грехах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5000" b="1" dirty="0" smtClean="0">
                <a:solidFill>
                  <a:schemeClr val="bg1"/>
                </a:solidFill>
              </a:rPr>
              <a:t>Но я знаю, в кого я верю, </a:t>
            </a:r>
            <a:r>
              <a:rPr lang="en-US" sz="5000" b="1" dirty="0" smtClean="0">
                <a:solidFill>
                  <a:schemeClr val="bg1"/>
                </a:solidFill>
              </a:rPr>
              <a:t/>
            </a:r>
            <a:br>
              <a:rPr lang="en-US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Ничто меня с</a:t>
            </a:r>
            <a:r>
              <a:rPr lang="en-US" sz="5000" b="1" dirty="0" smtClean="0">
                <a:solidFill>
                  <a:schemeClr val="bg1"/>
                </a:solidFill>
              </a:rPr>
              <a:t> </a:t>
            </a:r>
            <a:r>
              <a:rPr lang="ru-RU" sz="5000" b="1" dirty="0" smtClean="0">
                <a:solidFill>
                  <a:schemeClr val="bg1"/>
                </a:solidFill>
              </a:rPr>
              <a:t>Христом не разлучит; </a:t>
            </a:r>
            <a:r>
              <a:rPr lang="en-US" sz="5000" b="1" dirty="0" smtClean="0">
                <a:solidFill>
                  <a:schemeClr val="bg1"/>
                </a:solidFill>
              </a:rPr>
              <a:t/>
            </a:r>
            <a:br>
              <a:rPr lang="en-US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И Он мне спасенье вручит</a:t>
            </a:r>
            <a:br>
              <a:rPr lang="ru-RU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В день, когда опять придет.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5000" b="1" dirty="0" smtClean="0">
                <a:solidFill>
                  <a:schemeClr val="bg1"/>
                </a:solidFill>
              </a:rPr>
              <a:t>Не знаю я, что в жизни мне Назначено нести, </a:t>
            </a:r>
            <a:r>
              <a:rPr lang="en-US" sz="5000" b="1" dirty="0" smtClean="0">
                <a:solidFill>
                  <a:schemeClr val="bg1"/>
                </a:solidFill>
              </a:rPr>
              <a:t/>
            </a:r>
            <a:br>
              <a:rPr lang="en-US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И</a:t>
            </a:r>
            <a:r>
              <a:rPr lang="en-US" sz="5000" b="1" smtClean="0">
                <a:solidFill>
                  <a:schemeClr val="bg1"/>
                </a:solidFill>
              </a:rPr>
              <a:t> </a:t>
            </a:r>
            <a:r>
              <a:rPr lang="ru-RU" sz="5000" b="1" smtClean="0">
                <a:solidFill>
                  <a:schemeClr val="bg1"/>
                </a:solidFill>
              </a:rPr>
              <a:t>как </a:t>
            </a:r>
            <a:r>
              <a:rPr lang="ru-RU" sz="5000" b="1" dirty="0" smtClean="0">
                <a:solidFill>
                  <a:schemeClr val="bg1"/>
                </a:solidFill>
              </a:rPr>
              <a:t>меня к родной стране </a:t>
            </a:r>
            <a:r>
              <a:rPr lang="en-US" sz="5000" b="1" dirty="0" smtClean="0">
                <a:solidFill>
                  <a:schemeClr val="bg1"/>
                </a:solidFill>
              </a:rPr>
              <a:t/>
            </a:r>
            <a:br>
              <a:rPr lang="en-US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Бог хочет довести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5000" b="1" dirty="0" smtClean="0">
                <a:solidFill>
                  <a:schemeClr val="bg1"/>
                </a:solidFill>
              </a:rPr>
              <a:t>Но я знаю, в кого я верю, </a:t>
            </a:r>
            <a:r>
              <a:rPr lang="en-US" sz="5000" b="1" dirty="0" smtClean="0">
                <a:solidFill>
                  <a:schemeClr val="bg1"/>
                </a:solidFill>
              </a:rPr>
              <a:t/>
            </a:r>
            <a:br>
              <a:rPr lang="en-US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Ничто меня с</a:t>
            </a:r>
            <a:r>
              <a:rPr lang="en-US" sz="5000" b="1" dirty="0" smtClean="0">
                <a:solidFill>
                  <a:schemeClr val="bg1"/>
                </a:solidFill>
              </a:rPr>
              <a:t> </a:t>
            </a:r>
            <a:r>
              <a:rPr lang="ru-RU" sz="5000" b="1" dirty="0" smtClean="0">
                <a:solidFill>
                  <a:schemeClr val="bg1"/>
                </a:solidFill>
              </a:rPr>
              <a:t>Христом не разлучит; </a:t>
            </a:r>
            <a:r>
              <a:rPr lang="en-US" sz="5000" b="1" dirty="0" smtClean="0">
                <a:solidFill>
                  <a:schemeClr val="bg1"/>
                </a:solidFill>
              </a:rPr>
              <a:t/>
            </a:r>
            <a:br>
              <a:rPr lang="en-US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И Он мне спасенье вручит</a:t>
            </a:r>
            <a:br>
              <a:rPr lang="ru-RU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В день, когда опять придет.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5000" b="1" dirty="0" smtClean="0">
                <a:solidFill>
                  <a:schemeClr val="bg1"/>
                </a:solidFill>
              </a:rPr>
              <a:t>Не знаю времени, ни дня,</a:t>
            </a:r>
            <a:r>
              <a:rPr lang="en-US" sz="5000" b="1" dirty="0" smtClean="0">
                <a:solidFill>
                  <a:schemeClr val="bg1"/>
                </a:solidFill>
              </a:rPr>
              <a:t/>
            </a:r>
            <a:br>
              <a:rPr lang="en-US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Когда Господь придет,</a:t>
            </a:r>
            <a:br>
              <a:rPr lang="ru-RU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Иль как чрез смерть иль </a:t>
            </a:r>
            <a:r>
              <a:rPr lang="en-US" sz="5000" b="1" dirty="0" smtClean="0">
                <a:solidFill>
                  <a:schemeClr val="bg1"/>
                </a:solidFill>
              </a:rPr>
              <a:t/>
            </a:r>
            <a:br>
              <a:rPr lang="en-US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Сам меня </a:t>
            </a:r>
            <a:r>
              <a:rPr lang="en-US" sz="5000" b="1" dirty="0" smtClean="0">
                <a:solidFill>
                  <a:schemeClr val="bg1"/>
                </a:solidFill>
              </a:rPr>
              <a:t/>
            </a:r>
            <a:br>
              <a:rPr lang="en-US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В тот день Он позовет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82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Не знаю, почему открыт  Мне благодати дар,  Иль почему спасенья щит  Мне дан от вечных кар</vt:lpstr>
      <vt:lpstr>Но я знаю, в кого я верю,  Ничто меня с Христом не разлучит;  И Он мне спасенье вручит В день, когда опять придет.  </vt:lpstr>
      <vt:lpstr>Не знаю, как мой Бог дает  Мне веры слух живой, И как та вера мир несет Скорбящему душой</vt:lpstr>
      <vt:lpstr>Но я знаю, в кого я верю,  Ничто меня с Христом не разлучит;  И Он мне спасенье вручит В день, когда опять придет.  </vt:lpstr>
      <vt:lpstr>Не знаю я, как Дух Святой  К греху внушает страх,  И как дает Христос благой Прощение в грехах</vt:lpstr>
      <vt:lpstr>Но я знаю, в кого я верю,  Ничто меня с Христом не разлучит;  И Он мне спасенье вручит В день, когда опять придет.  </vt:lpstr>
      <vt:lpstr>Не знаю я, что в жизни мне Назначено нести,  И как меня к родной стране  Бог хочет довести</vt:lpstr>
      <vt:lpstr>Но я знаю, в кого я верю,  Ничто меня с Христом не разлучит;  И Он мне спасенье вручит В день, когда опять придет.  </vt:lpstr>
      <vt:lpstr>Не знаю времени, ни дня, Когда Господь придет, Иль как чрез смерть иль  Сам меня  В тот день Он позовет</vt:lpstr>
      <vt:lpstr>Но я знаю, в кого я верю,  Ничто меня с Христом не разлучит;  И Он мне спасенье вручит В день, когда опять придет.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 знаю, почему открыт  Мне благодати дар,  Иль почему спасенья щит  Мне лан от вечных кар</dc:title>
  <dc:creator>owner</dc:creator>
  <cp:lastModifiedBy>owner</cp:lastModifiedBy>
  <cp:revision>2</cp:revision>
  <dcterms:created xsi:type="dcterms:W3CDTF">2008-04-17T15:48:59Z</dcterms:created>
  <dcterms:modified xsi:type="dcterms:W3CDTF">2008-04-17T16:04:17Z</dcterms:modified>
</cp:coreProperties>
</file>