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2779-C063-4BEE-A63C-FE61C96907E3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65DE-E845-455A-97EA-F79559C81D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ru-RU" b="1" dirty="0" smtClean="0"/>
              <a:t>Край чудесный нас ждет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там на небе,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Где окончится труд и печаль!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От скорбей я</a:t>
            </a:r>
            <a:r>
              <a:rPr lang="en-US" b="1" dirty="0" smtClean="0"/>
              <a:t> </a:t>
            </a:r>
            <a:r>
              <a:rPr lang="ru-RU" b="1" dirty="0" smtClean="0"/>
              <a:t>стремлюсь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к той Отчизне,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Где есть вечная радость и мир. 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/>
              <a:t>Край чудесный! Край чудесный! Сердце</a:t>
            </a:r>
            <a:r>
              <a:rPr lang="en-US" b="1" dirty="0" smtClean="0"/>
              <a:t> </a:t>
            </a:r>
            <a:r>
              <a:rPr lang="ru-RU" b="1" dirty="0" smtClean="0"/>
              <a:t>радостно рвется к тебе.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Край чудесный! Край</a:t>
            </a:r>
            <a:r>
              <a:rPr lang="en-US" b="1" dirty="0" smtClean="0"/>
              <a:t> </a:t>
            </a:r>
            <a:r>
              <a:rPr lang="ru-RU" b="1" dirty="0" smtClean="0"/>
              <a:t>чудесный!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Там ведь ждет нас Спаситель к Себе.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/>
              <a:t>Край чудесный, где Ангелов пенье Раздается,как шум многих вод, Славу Агнцу возносят святые,</a:t>
            </a:r>
            <a:br>
              <a:rPr lang="ru-RU" b="1" dirty="0" smtClean="0"/>
            </a:br>
            <a:r>
              <a:rPr lang="ru-RU" b="1" dirty="0" smtClean="0"/>
              <a:t>"Аллилуйя!" - они все поют.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/>
              <a:t>Край чудесный! Край чудесный! Сердце</a:t>
            </a:r>
            <a:r>
              <a:rPr lang="en-US" b="1" dirty="0" smtClean="0"/>
              <a:t> </a:t>
            </a:r>
            <a:r>
              <a:rPr lang="ru-RU" b="1" dirty="0" smtClean="0"/>
              <a:t>радостно рвется к тебе.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Край чудесный! Край</a:t>
            </a:r>
            <a:r>
              <a:rPr lang="en-US" b="1" dirty="0" smtClean="0"/>
              <a:t> </a:t>
            </a:r>
            <a:r>
              <a:rPr lang="ru-RU" b="1" dirty="0" smtClean="0"/>
              <a:t>чудесный!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Там ведь ждет нас Спаситель к Себе.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/>
              <a:t>Край чудесный,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где в свете</a:t>
            </a:r>
            <a:r>
              <a:rPr lang="en-US" b="1" dirty="0" smtClean="0"/>
              <a:t> </a:t>
            </a:r>
            <a:r>
              <a:rPr lang="ru-RU" b="1" dirty="0" smtClean="0"/>
              <a:t>небесном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Будем видеть мы славу Творца;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В тени пальм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и в долинах</a:t>
            </a:r>
            <a:r>
              <a:rPr lang="en-US" b="1" dirty="0" smtClean="0"/>
              <a:t> </a:t>
            </a:r>
            <a:r>
              <a:rPr lang="ru-RU" b="1" dirty="0" smtClean="0"/>
              <a:t>чудесных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ru-RU" b="1" dirty="0" smtClean="0"/>
              <a:t>Там я буду счастлив без конца. 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/>
              <a:t>Край чудесный! Край чудесный! Сердце</a:t>
            </a:r>
            <a:r>
              <a:rPr lang="en-US" b="1" dirty="0" smtClean="0"/>
              <a:t> </a:t>
            </a:r>
            <a:r>
              <a:rPr lang="ru-RU" b="1" dirty="0" smtClean="0"/>
              <a:t>радостно рвется к тебе.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Край чудесный! Край</a:t>
            </a:r>
            <a:r>
              <a:rPr lang="en-US" b="1" dirty="0" smtClean="0"/>
              <a:t> </a:t>
            </a:r>
            <a:r>
              <a:rPr lang="ru-RU" b="1" dirty="0" smtClean="0"/>
              <a:t>чудесный!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Там ведь ждет нас Спаситель к Себе.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/>
              <a:t>В край чудесный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мы скоро</a:t>
            </a:r>
            <a:r>
              <a:rPr lang="en-US" b="1" dirty="0" smtClean="0"/>
              <a:t> </a:t>
            </a:r>
            <a:r>
              <a:rPr lang="ru-RU" b="1" dirty="0" smtClean="0"/>
              <a:t>прибудем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И увиди</a:t>
            </a:r>
            <a:r>
              <a:rPr lang="ru-RU" b="1" dirty="0" smtClean="0"/>
              <a:t>м</a:t>
            </a:r>
            <a:r>
              <a:rPr lang="en-US" b="1" dirty="0" smtClean="0"/>
              <a:t> </a:t>
            </a:r>
            <a:r>
              <a:rPr lang="ru-RU" b="1" dirty="0" smtClean="0"/>
              <a:t>Того, Кто нам мил;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Там утихнет скорбящее сердце: </a:t>
            </a:r>
            <a:br>
              <a:rPr lang="ru-RU" b="1" dirty="0" smtClean="0"/>
            </a:br>
            <a:r>
              <a:rPr lang="ru-RU" b="1" dirty="0" smtClean="0"/>
              <a:t>Ведь там вечная радость и мир. 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/>
              <a:t>Край чудесный! Край чудесный! Сердце</a:t>
            </a:r>
            <a:r>
              <a:rPr lang="en-US" b="1" dirty="0" smtClean="0"/>
              <a:t> </a:t>
            </a:r>
            <a:r>
              <a:rPr lang="ru-RU" b="1" dirty="0" smtClean="0"/>
              <a:t>радостно рвется к тебе.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Край чудесный! Край</a:t>
            </a:r>
            <a:r>
              <a:rPr lang="en-US" b="1" dirty="0" smtClean="0"/>
              <a:t> </a:t>
            </a:r>
            <a:r>
              <a:rPr lang="ru-RU" b="1" dirty="0" smtClean="0"/>
              <a:t>чудесный!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Там ведь ждет нас Спаситель к Себе.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74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Край чудесный нас ждет  там на небе,  Где окончится труд и печаль!  От скорбей я стремлюсь  к той Отчизне,  Где есть вечная радость и мир.  </vt:lpstr>
      <vt:lpstr>Край чудесный! Край чудесный! Сердце радостно рвется к тебе.  Край чудесный! Край чудесный!  Там ведь ждет нас Спаситель к Себе. </vt:lpstr>
      <vt:lpstr>Край чудесный, где Ангелов пенье Раздается,как шум многих вод, Славу Агнцу возносят святые, "Аллилуйя!" - они все поют. </vt:lpstr>
      <vt:lpstr>Край чудесный! Край чудесный! Сердце радостно рвется к тебе.  Край чудесный! Край чудесный!  Там ведь ждет нас Спаситель к Себе. </vt:lpstr>
      <vt:lpstr>Край чудесный,  где в свете небесном  Будем видеть мы славу Творца;  В тени пальм  и в долинах чудесных  Там я буду счастлив без конца.  </vt:lpstr>
      <vt:lpstr>Край чудесный! Край чудесный! Сердце радостно рвется к тебе.  Край чудесный! Край чудесный!  Там ведь ждет нас Спаситель к Себе. </vt:lpstr>
      <vt:lpstr>В край чудесный  мы скоро прибудем  И увидим Того, Кто нам мил;  Там утихнет скорбящее сердце:  Ведь там вечная радость и мир.  </vt:lpstr>
      <vt:lpstr>Край чудесный! Край чудесный! Сердце радостно рвется к тебе.  Край чудесный! Край чудесный!  Там ведь ждет нас Спаситель к Себе.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Край чудесный нас ждет  там на небе,  Где окончится труд и печаль!  От скорбей я стремлюсь  к той Отчизне,  Где есть вечная радость и мир.  </dc:title>
  <dc:creator>owner</dc:creator>
  <cp:lastModifiedBy>owner</cp:lastModifiedBy>
  <cp:revision>2</cp:revision>
  <dcterms:created xsi:type="dcterms:W3CDTF">2008-03-06T18:07:30Z</dcterms:created>
  <dcterms:modified xsi:type="dcterms:W3CDTF">2008-03-06T18:22:15Z</dcterms:modified>
</cp:coreProperties>
</file>