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70" r:id="rId6"/>
    <p:sldId id="271" r:id="rId7"/>
    <p:sldId id="256" r:id="rId8"/>
    <p:sldId id="257" r:id="rId9"/>
    <p:sldId id="258" r:id="rId10"/>
    <p:sldId id="259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1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4A59-27D4-4F0B-BD73-E43E99D6BC5C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5A193-6D67-427E-B596-C5A4B73C4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A193-6D67-427E-B596-C5A4B73C49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178-E81F-48A6-9F04-5051C1148420}" type="datetimeFigureOut">
              <a:rPr lang="en-US" smtClean="0"/>
              <a:pPr/>
              <a:t>4/12/2009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CDC4-7EAB-4E91-9BFB-A3ABDA1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343400"/>
          </a:xfrm>
        </p:spPr>
        <p:txBody>
          <a:bodyPr>
            <a:noAutofit/>
          </a:bodyPr>
          <a:lstStyle/>
          <a:p>
            <a:pPr algn="l"/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come into </a:t>
            </a:r>
            <a:r>
              <a:rPr lang="en-US" sz="5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presence</a:t>
            </a: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sing a song to You,</a:t>
            </a:r>
            <a:b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song of praise and honor,</a:t>
            </a:r>
            <a:b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the things You’ve helped us through.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4876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Ты Своей любовью,</a:t>
            </a:r>
            <a: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 освободил,</a:t>
            </a:r>
            <a: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за Тобой хочу,</a:t>
            </a:r>
            <a: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Днем и ночью я идти!</a:t>
            </a:r>
            <a: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algn="l"/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Father of Creation!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risen Lamb of God,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one,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walked away,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empty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day.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114800"/>
          </a:xfrm>
        </p:spPr>
        <p:txBody>
          <a:bodyPr>
            <a:normAutofit/>
          </a:bodyPr>
          <a:lstStyle/>
          <a:p>
            <a:pPr algn="l"/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set Your people free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love and liberty,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walk with You,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night and every day!</a:t>
            </a:r>
            <a:endParaRPr lang="en-US" sz="5600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algn="l"/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Father of Creation!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risen Lamb of God,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one,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walked away,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empty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day.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3886200"/>
          </a:xfrm>
        </p:spPr>
        <p:txBody>
          <a:bodyPr>
            <a:normAutofit/>
          </a:bodyPr>
          <a:lstStyle/>
          <a:p>
            <a:pPr algn="l"/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set Your people free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love and liberty,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walk with You,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night and every day!</a:t>
            </a:r>
            <a:endParaRPr lang="en-US" sz="5600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434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gave a life worth living,</a:t>
            </a:r>
            <a:b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life in love with You</a:t>
            </a:r>
            <a:b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I just love giving,</a:t>
            </a:r>
            <a:b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my praises back to You!</a:t>
            </a: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700" b="1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algn="l"/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Father of Creation!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risen Lamb of God,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one,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walked away,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empty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day.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3657600"/>
          </a:xfrm>
        </p:spPr>
        <p:txBody>
          <a:bodyPr>
            <a:noAutofit/>
          </a:bodyPr>
          <a:lstStyle/>
          <a:p>
            <a:pPr algn="l"/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set Your people free</a:t>
            </a:r>
            <a: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love and liberty,</a:t>
            </a:r>
            <a: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walk with You,</a:t>
            </a:r>
            <a: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night and every day!</a:t>
            </a:r>
            <a:endParaRPr lang="en-US" sz="5700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algn="l"/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Father of Creation!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risen Lamb of God,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the one,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walked away,</a:t>
            </a:r>
            <a: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empty </a:t>
            </a: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 </a:t>
            </a:r>
            <a:r>
              <a:rPr lang="en-US" sz="56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day.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3657600"/>
          </a:xfrm>
        </p:spPr>
        <p:txBody>
          <a:bodyPr>
            <a:noAutofit/>
          </a:bodyPr>
          <a:lstStyle/>
          <a:p>
            <a:pPr algn="l"/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set Your people free</a:t>
            </a:r>
            <a: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love and liberty,</a:t>
            </a:r>
            <a: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walk with You,</a:t>
            </a:r>
            <a: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700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night and every day!</a:t>
            </a:r>
            <a:endParaRPr lang="en-US" sz="5700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49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Входя </a:t>
            </a: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Твое присутствие,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</a:t>
            </a: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песню воспоем,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песне будем славить,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700" b="1" dirty="0" smtClean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Благодарить </a:t>
            </a: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Тебя за все.</a:t>
            </a:r>
            <a:r>
              <a:rPr lang="en-US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4648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дал нам смысл жизни,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Тобою я живу,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 хочу в любви я,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Вознести Тебе хвалу!</a:t>
            </a: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648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Ты Отец Творенья,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Воскресший Божий Сын,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Тот, Кто вышел из могилы,</a:t>
            </a:r>
            <a: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силу смерти победил.</a:t>
            </a:r>
            <a:r>
              <a:rPr lang="en-US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rgbClr val="D411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rgbClr val="D411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97</Words>
  <Application>Microsoft Office PowerPoint</Application>
  <PresentationFormat>On-screen Show (4:3)</PresentationFormat>
  <Paragraphs>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 come into Your presence, To sing a song to You, A song of praise and honor, For all the things You’ve helped us through.</vt:lpstr>
      <vt:lpstr>You gave a life worth living, A life in love with You And now I just love giving, All my praises back to You! </vt:lpstr>
      <vt:lpstr>You’re the Father of Creation! The risen Lamb of God, You’re the one,  Who walked away, From the empty  tomb that day. </vt:lpstr>
      <vt:lpstr>And You set Your people free With love and liberty, And I will walk with You, Every night and every day!</vt:lpstr>
      <vt:lpstr>You’re the Father of Creation! The risen Lamb of God, You’re the one,  Who walked away, From the empty  tomb that day. </vt:lpstr>
      <vt:lpstr>And You set Your people free With love and liberty, And I will walk with You, Every night and every day!</vt:lpstr>
      <vt:lpstr> Входя в Твое присутствие,  Мы песню воспоем,  И в песне будем славить,  Благодарить Тебя за все. </vt:lpstr>
      <vt:lpstr>Ты дал нам смысл жизни, Тобою я живу, Сейчас хочу в любви я, Вознести Тебе хвалу! </vt:lpstr>
      <vt:lpstr>Это Ты Отец Творенья, Воскресший Божий Сын, Тот, Кто вышел из могилы, И силу смерти победил. </vt:lpstr>
      <vt:lpstr>Это Ты Своей любовью, Людей освободил, И за Тобой хочу, Днем и ночью я идти! </vt:lpstr>
      <vt:lpstr>You’re the Father of Creation! The risen Lamb of God, You’re the one,  Who walked away, From the empty  tomb that day. </vt:lpstr>
      <vt:lpstr>And You set Your people free With love and liberty, And I will walk with You, Every night and every day!</vt:lpstr>
      <vt:lpstr>You’re the Father of Creation! The risen Lamb of God, You’re the one,  Who walked away, From the empty  tomb that day. </vt:lpstr>
      <vt:lpstr>And You set Your people free With love and liberty, And I will walk with You, Every night and every day!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Входя в Твое присутствие, Мы песню воспоем, И в песне будем славить, Благодарить Тебя за все. </dc:title>
  <dc:creator>owner</dc:creator>
  <cp:lastModifiedBy>PK</cp:lastModifiedBy>
  <cp:revision>11</cp:revision>
  <dcterms:created xsi:type="dcterms:W3CDTF">2008-03-27T21:16:44Z</dcterms:created>
  <dcterms:modified xsi:type="dcterms:W3CDTF">2009-04-12T09:17:01Z</dcterms:modified>
</cp:coreProperties>
</file>