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394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28</Words>
  <Application>Microsoft Office PowerPoint</Application>
  <PresentationFormat>On-screen Show (4:3)</PresentationFormat>
  <Paragraphs>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Вiрний Спасителю мiй Ты е найкращий мiй Друг Я все Тобi вiддаю,  Серце, любов, i красу </vt:lpstr>
      <vt:lpstr>Я все Тобi вiддаю,  Серце, любов, i красу</vt:lpstr>
      <vt:lpstr>В свiтi далеко я був Грiшний неправдою жив T и ж мене Боже любив Кровю грiхи всi обмив </vt:lpstr>
      <vt:lpstr>T и ж мене Боже любив Кровю грiхи всi обмив </vt:lpstr>
      <vt:lpstr>Пiсню про ласку Твою в серце мое Ти вселив дай сили хрест cвiй нести Вiрним Тобi буть завжди </vt:lpstr>
      <vt:lpstr>дай сили хрест cвiй нести Вiрним Тобi буть завжди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Вiрний Спасителю мiй Ты е найкращий мiй Друг Я все Тобi вiддаю,  Серце, любов, i красу </dc:title>
  <dc:creator>owner</dc:creator>
  <cp:lastModifiedBy>peterkif</cp:lastModifiedBy>
  <cp:revision>3</cp:revision>
  <dcterms:created xsi:type="dcterms:W3CDTF">2008-04-17T16:47:08Z</dcterms:created>
  <dcterms:modified xsi:type="dcterms:W3CDTF">2009-01-18T19:24:49Z</dcterms:modified>
</cp:coreProperties>
</file>