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636"/>
    <a:srgbClr val="BC5908"/>
    <a:srgbClr val="F58223"/>
    <a:srgbClr val="EB70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440B-F3FB-4A1A-98E3-C3D74DC501E9}" type="datetimeFigureOut">
              <a:rPr lang="en-US" smtClean="0"/>
              <a:t>3/19/2008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E3-ECBF-417E-BD20-92F4314C3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440B-F3FB-4A1A-98E3-C3D74DC501E9}" type="datetimeFigureOut">
              <a:rPr lang="en-US" smtClean="0"/>
              <a:t>3/19/2008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E3-ECBF-417E-BD20-92F4314C3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440B-F3FB-4A1A-98E3-C3D74DC501E9}" type="datetimeFigureOut">
              <a:rPr lang="en-US" smtClean="0"/>
              <a:t>3/19/2008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E3-ECBF-417E-BD20-92F4314C3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440B-F3FB-4A1A-98E3-C3D74DC501E9}" type="datetimeFigureOut">
              <a:rPr lang="en-US" smtClean="0"/>
              <a:t>3/19/2008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E3-ECBF-417E-BD20-92F4314C3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440B-F3FB-4A1A-98E3-C3D74DC501E9}" type="datetimeFigureOut">
              <a:rPr lang="en-US" smtClean="0"/>
              <a:t>3/19/2008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E3-ECBF-417E-BD20-92F4314C3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440B-F3FB-4A1A-98E3-C3D74DC501E9}" type="datetimeFigureOut">
              <a:rPr lang="en-US" smtClean="0"/>
              <a:t>3/19/2008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E3-ECBF-417E-BD20-92F4314C3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440B-F3FB-4A1A-98E3-C3D74DC501E9}" type="datetimeFigureOut">
              <a:rPr lang="en-US" smtClean="0"/>
              <a:t>3/19/2008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E3-ECBF-417E-BD20-92F4314C3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440B-F3FB-4A1A-98E3-C3D74DC501E9}" type="datetimeFigureOut">
              <a:rPr lang="en-US" smtClean="0"/>
              <a:t>3/19/2008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E3-ECBF-417E-BD20-92F4314C3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440B-F3FB-4A1A-98E3-C3D74DC501E9}" type="datetimeFigureOut">
              <a:rPr lang="en-US" smtClean="0"/>
              <a:t>3/19/2008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E3-ECBF-417E-BD20-92F4314C3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440B-F3FB-4A1A-98E3-C3D74DC501E9}" type="datetimeFigureOut">
              <a:rPr lang="en-US" smtClean="0"/>
              <a:t>3/19/2008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E3-ECBF-417E-BD20-92F4314C3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440B-F3FB-4A1A-98E3-C3D74DC501E9}" type="datetimeFigureOut">
              <a:rPr lang="en-US" smtClean="0"/>
              <a:t>3/19/2008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4E3-ECBF-417E-BD20-92F4314C3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2440B-F3FB-4A1A-98E3-C3D74DC501E9}" type="datetimeFigureOut">
              <a:rPr lang="en-US" smtClean="0"/>
              <a:t>3/19/2008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74E3-ECBF-417E-BD20-92F4314C38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 вышине под небесами 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Звонко льется пенье, 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Господу хваленье; 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Ангелы поют хорами 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В торжествующей хвале</a:t>
            </a:r>
            <a:r>
              <a:rPr lang="en-US" sz="6000" b="1" dirty="0" smtClean="0">
                <a:solidFill>
                  <a:schemeClr val="bg1"/>
                </a:solidFill>
              </a:rPr>
              <a:t>!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BC5908"/>
                </a:solidFill>
              </a:rPr>
              <a:t>Пойте, пойте Богу славы, Восклицайте</a:t>
            </a:r>
            <a:r>
              <a:rPr lang="en-US" sz="6000" b="1" dirty="0" smtClean="0">
                <a:solidFill>
                  <a:srgbClr val="BC5908"/>
                </a:solidFill>
              </a:rPr>
              <a:t> </a:t>
            </a:r>
            <a:r>
              <a:rPr lang="ru-RU" sz="6000" b="1" dirty="0" smtClean="0">
                <a:solidFill>
                  <a:srgbClr val="BC5908"/>
                </a:solidFill>
              </a:rPr>
              <a:t>дружно Господу земли! </a:t>
            </a:r>
            <a:r>
              <a:rPr lang="en-US" sz="6000" b="1" dirty="0" smtClean="0">
                <a:solidFill>
                  <a:srgbClr val="BC5908"/>
                </a:solidFill>
              </a:rPr>
              <a:t/>
            </a:r>
            <a:br>
              <a:rPr lang="en-US" sz="6000" b="1" dirty="0" smtClean="0">
                <a:solidFill>
                  <a:srgbClr val="BC5908"/>
                </a:solidFill>
              </a:rPr>
            </a:br>
            <a:r>
              <a:rPr lang="ru-RU" sz="6000" b="1" dirty="0" smtClean="0">
                <a:solidFill>
                  <a:srgbClr val="BC5908"/>
                </a:solidFill>
              </a:rPr>
              <a:t>Пойте, пойте Богу славы, </a:t>
            </a:r>
            <a:r>
              <a:rPr lang="en-US" sz="6000" b="1" dirty="0" smtClean="0">
                <a:solidFill>
                  <a:srgbClr val="BC5908"/>
                </a:solidFill>
              </a:rPr>
              <a:t/>
            </a:r>
            <a:br>
              <a:rPr lang="en-US" sz="6000" b="1" dirty="0" smtClean="0">
                <a:solidFill>
                  <a:srgbClr val="BC5908"/>
                </a:solidFill>
              </a:rPr>
            </a:br>
            <a:r>
              <a:rPr lang="ru-RU" sz="6000" b="1" dirty="0" smtClean="0">
                <a:solidFill>
                  <a:srgbClr val="BC5908"/>
                </a:solidFill>
              </a:rPr>
              <a:t>Пойте Господу земли!</a:t>
            </a:r>
            <a:endParaRPr lang="en-US" sz="6000" dirty="0">
              <a:solidFill>
                <a:srgbClr val="BC59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/>
            <a:r>
              <a:rPr lang="ru-RU" sz="6000" b="1" dirty="0" smtClean="0"/>
              <a:t>Милосердье возвещайте: Бог наш возлюбивший Грешников погибших. Взор к Голгофе </a:t>
            </a:r>
            <a:r>
              <a:rPr lang="ru-RU" sz="6000" b="1" dirty="0" smtClean="0">
                <a:solidFill>
                  <a:schemeClr val="bg1">
                    <a:lumMod val="85000"/>
                  </a:schemeClr>
                </a:solidFill>
              </a:rPr>
              <a:t>устремляйте, </a:t>
            </a:r>
            <a:r>
              <a:rPr lang="en-US" sz="6000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6000" b="1" dirty="0" smtClean="0">
                <a:solidFill>
                  <a:schemeClr val="bg1">
                    <a:lumMod val="85000"/>
                  </a:schemeClr>
                </a:solidFill>
              </a:rPr>
              <a:t>Умер там за нас Христос.</a:t>
            </a:r>
            <a:endParaRPr lang="en-US" sz="6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BC5908"/>
                </a:solidFill>
              </a:rPr>
              <a:t>Пойте, пойте Богу славы, Восклицайте</a:t>
            </a:r>
            <a:r>
              <a:rPr lang="en-US" sz="6000" b="1" dirty="0" smtClean="0">
                <a:solidFill>
                  <a:srgbClr val="BC5908"/>
                </a:solidFill>
              </a:rPr>
              <a:t> </a:t>
            </a:r>
            <a:r>
              <a:rPr lang="ru-RU" sz="6000" b="1" dirty="0" smtClean="0">
                <a:solidFill>
                  <a:srgbClr val="BC5908"/>
                </a:solidFill>
              </a:rPr>
              <a:t>дружно Господу земли! </a:t>
            </a:r>
            <a:r>
              <a:rPr lang="en-US" sz="6000" b="1" dirty="0" smtClean="0">
                <a:solidFill>
                  <a:srgbClr val="BC5908"/>
                </a:solidFill>
              </a:rPr>
              <a:t/>
            </a:r>
            <a:br>
              <a:rPr lang="en-US" sz="6000" b="1" dirty="0" smtClean="0">
                <a:solidFill>
                  <a:srgbClr val="BC5908"/>
                </a:solidFill>
              </a:rPr>
            </a:br>
            <a:r>
              <a:rPr lang="ru-RU" sz="6000" b="1" dirty="0" smtClean="0">
                <a:solidFill>
                  <a:srgbClr val="BC5908"/>
                </a:solidFill>
              </a:rPr>
              <a:t>Пойте, пойте Богу славы, </a:t>
            </a:r>
            <a:r>
              <a:rPr lang="en-US" sz="6000" b="1" dirty="0" smtClean="0">
                <a:solidFill>
                  <a:srgbClr val="BC5908"/>
                </a:solidFill>
              </a:rPr>
              <a:t/>
            </a:r>
            <a:br>
              <a:rPr lang="en-US" sz="6000" b="1" dirty="0" smtClean="0">
                <a:solidFill>
                  <a:srgbClr val="BC5908"/>
                </a:solidFill>
              </a:rPr>
            </a:br>
            <a:r>
              <a:rPr lang="ru-RU" sz="6000" b="1" dirty="0" smtClean="0">
                <a:solidFill>
                  <a:srgbClr val="BC5908"/>
                </a:solidFill>
              </a:rPr>
              <a:t>Пойте Господу земли!</a:t>
            </a:r>
            <a:endParaRPr lang="en-US" sz="6000" dirty="0">
              <a:solidFill>
                <a:srgbClr val="BC59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chemeClr val="bg1"/>
                </a:solidFill>
              </a:rPr>
              <a:t>Муж скорбей за нас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</a:rPr>
              <a:t>страдает; 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Он в венце 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терновом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Пред концом суровым, 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Смерть и власть греха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</a:rPr>
              <a:t>свергает 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И страдальцам мир дает.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BC5908"/>
                </a:solidFill>
              </a:rPr>
              <a:t>Пойте, пойте Богу славы, Восклицайте</a:t>
            </a:r>
            <a:r>
              <a:rPr lang="en-US" sz="6000" b="1" dirty="0" smtClean="0">
                <a:solidFill>
                  <a:srgbClr val="BC5908"/>
                </a:solidFill>
              </a:rPr>
              <a:t> </a:t>
            </a:r>
            <a:r>
              <a:rPr lang="ru-RU" sz="6000" b="1" dirty="0" smtClean="0">
                <a:solidFill>
                  <a:srgbClr val="BC5908"/>
                </a:solidFill>
              </a:rPr>
              <a:t>дружно Господу земли! </a:t>
            </a:r>
            <a:r>
              <a:rPr lang="en-US" sz="6000" b="1" dirty="0" smtClean="0">
                <a:solidFill>
                  <a:srgbClr val="BC5908"/>
                </a:solidFill>
              </a:rPr>
              <a:t/>
            </a:r>
            <a:br>
              <a:rPr lang="en-US" sz="6000" b="1" dirty="0" smtClean="0">
                <a:solidFill>
                  <a:srgbClr val="BC5908"/>
                </a:solidFill>
              </a:rPr>
            </a:br>
            <a:r>
              <a:rPr lang="ru-RU" sz="6000" b="1" dirty="0" smtClean="0">
                <a:solidFill>
                  <a:srgbClr val="BC5908"/>
                </a:solidFill>
              </a:rPr>
              <a:t>Пойте, пойте Богу славы, </a:t>
            </a:r>
            <a:r>
              <a:rPr lang="en-US" sz="6000" b="1" dirty="0" smtClean="0">
                <a:solidFill>
                  <a:srgbClr val="BC5908"/>
                </a:solidFill>
              </a:rPr>
              <a:t/>
            </a:r>
            <a:br>
              <a:rPr lang="en-US" sz="6000" b="1" dirty="0" smtClean="0">
                <a:solidFill>
                  <a:srgbClr val="BC5908"/>
                </a:solidFill>
              </a:rPr>
            </a:br>
            <a:r>
              <a:rPr lang="ru-RU" sz="6000" b="1" dirty="0" smtClean="0">
                <a:solidFill>
                  <a:srgbClr val="BC5908"/>
                </a:solidFill>
              </a:rPr>
              <a:t>Пойте Господу земли!</a:t>
            </a:r>
            <a:endParaRPr lang="en-US" sz="6000" dirty="0">
              <a:solidFill>
                <a:srgbClr val="BC59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chemeClr val="bg1"/>
                </a:solidFill>
              </a:rPr>
              <a:t>Он разрушил узы тленья 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И воскрес в день третий Рано на рассвете. 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0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</a:rPr>
              <a:t>воспойте песнь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</a:rPr>
              <a:t>хваленья: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Подарил нам жизнь Христос</a:t>
            </a:r>
            <a:r>
              <a:rPr lang="en-US" sz="6000" b="1" dirty="0" smtClean="0">
                <a:solidFill>
                  <a:schemeClr val="bg1"/>
                </a:solidFill>
              </a:rPr>
              <a:t>!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BC5908"/>
                </a:solidFill>
              </a:rPr>
              <a:t>Пойте, пойте Богу славы, Восклицайте</a:t>
            </a:r>
            <a:r>
              <a:rPr lang="en-US" sz="6000" b="1" dirty="0" smtClean="0">
                <a:solidFill>
                  <a:srgbClr val="BC5908"/>
                </a:solidFill>
              </a:rPr>
              <a:t> </a:t>
            </a:r>
            <a:r>
              <a:rPr lang="ru-RU" sz="6000" b="1" dirty="0" smtClean="0">
                <a:solidFill>
                  <a:srgbClr val="BC5908"/>
                </a:solidFill>
              </a:rPr>
              <a:t>дружно Господу земли! </a:t>
            </a:r>
            <a:r>
              <a:rPr lang="en-US" sz="6000" b="1" dirty="0" smtClean="0">
                <a:solidFill>
                  <a:srgbClr val="BC5908"/>
                </a:solidFill>
              </a:rPr>
              <a:t/>
            </a:r>
            <a:br>
              <a:rPr lang="en-US" sz="6000" b="1" dirty="0" smtClean="0">
                <a:solidFill>
                  <a:srgbClr val="BC5908"/>
                </a:solidFill>
              </a:rPr>
            </a:br>
            <a:r>
              <a:rPr lang="ru-RU" sz="6000" b="1" dirty="0" smtClean="0">
                <a:solidFill>
                  <a:srgbClr val="BC5908"/>
                </a:solidFill>
              </a:rPr>
              <a:t>Пойте, пойте Богу славы, </a:t>
            </a:r>
            <a:r>
              <a:rPr lang="en-US" sz="6000" b="1" dirty="0" smtClean="0">
                <a:solidFill>
                  <a:srgbClr val="BC5908"/>
                </a:solidFill>
              </a:rPr>
              <a:t/>
            </a:r>
            <a:br>
              <a:rPr lang="en-US" sz="6000" b="1" dirty="0" smtClean="0">
                <a:solidFill>
                  <a:srgbClr val="BC5908"/>
                </a:solidFill>
              </a:rPr>
            </a:br>
            <a:r>
              <a:rPr lang="ru-RU" sz="6000" b="1" dirty="0" smtClean="0">
                <a:solidFill>
                  <a:srgbClr val="BC5908"/>
                </a:solidFill>
              </a:rPr>
              <a:t>Пойте Господу земли!</a:t>
            </a:r>
            <a:endParaRPr lang="en-US" sz="6000" dirty="0">
              <a:solidFill>
                <a:srgbClr val="BC59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BC5908"/>
                </a:solidFill>
              </a:rPr>
              <a:t>Пойте, пойте Богу славы, Восклицайте</a:t>
            </a:r>
            <a:r>
              <a:rPr lang="en-US" sz="6000" b="1" dirty="0" smtClean="0">
                <a:solidFill>
                  <a:srgbClr val="BC5908"/>
                </a:solidFill>
              </a:rPr>
              <a:t> </a:t>
            </a:r>
            <a:r>
              <a:rPr lang="ru-RU" sz="6000" b="1" dirty="0" smtClean="0">
                <a:solidFill>
                  <a:srgbClr val="BC5908"/>
                </a:solidFill>
              </a:rPr>
              <a:t>дружно Господу земли! </a:t>
            </a:r>
            <a:r>
              <a:rPr lang="en-US" sz="6000" b="1" dirty="0" smtClean="0">
                <a:solidFill>
                  <a:srgbClr val="BC5908"/>
                </a:solidFill>
              </a:rPr>
              <a:t/>
            </a:r>
            <a:br>
              <a:rPr lang="en-US" sz="6000" b="1" dirty="0" smtClean="0">
                <a:solidFill>
                  <a:srgbClr val="BC5908"/>
                </a:solidFill>
              </a:rPr>
            </a:br>
            <a:r>
              <a:rPr lang="ru-RU" sz="6000" b="1" dirty="0" smtClean="0">
                <a:solidFill>
                  <a:srgbClr val="BC5908"/>
                </a:solidFill>
              </a:rPr>
              <a:t>Пойте, пойте Богу славы, </a:t>
            </a:r>
            <a:r>
              <a:rPr lang="en-US" sz="6000" b="1" dirty="0" smtClean="0">
                <a:solidFill>
                  <a:srgbClr val="BC5908"/>
                </a:solidFill>
              </a:rPr>
              <a:t/>
            </a:r>
            <a:br>
              <a:rPr lang="en-US" sz="6000" b="1" dirty="0" smtClean="0">
                <a:solidFill>
                  <a:srgbClr val="BC5908"/>
                </a:solidFill>
              </a:rPr>
            </a:br>
            <a:r>
              <a:rPr lang="ru-RU" sz="6000" b="1" dirty="0" smtClean="0">
                <a:solidFill>
                  <a:srgbClr val="BC5908"/>
                </a:solidFill>
              </a:rPr>
              <a:t>Пойте Господу земли!</a:t>
            </a:r>
            <a:endParaRPr lang="en-US" sz="6000" dirty="0">
              <a:solidFill>
                <a:srgbClr val="BC59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83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В вышине под небесами  Звонко льется пенье,  Господу хваленье;  Ангелы поют хорами  В торжествующей хвале!</vt:lpstr>
      <vt:lpstr>Пойте, пойте Богу славы, Восклицайте дружно Господу земли!  Пойте, пойте Богу славы,  Пойте Господу земли!</vt:lpstr>
      <vt:lpstr>Милосердье возвещайте: Бог наш возлюбивший Грешников погибших. Взор к Голгофе устремляйте,  Умер там за нас Христос.</vt:lpstr>
      <vt:lpstr>Пойте, пойте Богу славы, Восклицайте дружно Господу земли!  Пойте, пойте Богу славы,  Пойте Господу земли!</vt:lpstr>
      <vt:lpstr>Муж скорбей за нас страдает;  Он в венце  терновом Пред концом суровым,  Смерть и власть греха свергает  И страдальцам мир дает.</vt:lpstr>
      <vt:lpstr>Пойте, пойте Богу славы, Восклицайте дружно Господу земли!  Пойте, пойте Богу славы,  Пойте Господу земли!</vt:lpstr>
      <vt:lpstr>Он разрушил узы тленья  И воскрес в день третий Рано на рассвете.  0 воспойте песнь хваленья: Подарил нам жизнь Христос!</vt:lpstr>
      <vt:lpstr>Пойте, пойте Богу славы, Восклицайте дружно Господу земли!  Пойте, пойте Богу славы,  Пойте Господу земли!</vt:lpstr>
      <vt:lpstr>Пойте, пойте Богу славы, Восклицайте дружно Господу земли!  Пойте, пойте Богу славы,  Пойте Господу земли!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вышине под небесами  Звонко льется пенье,  Господу хваленье;  Ангелы поют хорами  В торжествующей хвале!</dc:title>
  <dc:creator>owner</dc:creator>
  <cp:lastModifiedBy>owner</cp:lastModifiedBy>
  <cp:revision>2</cp:revision>
  <dcterms:created xsi:type="dcterms:W3CDTF">2008-03-19T16:34:02Z</dcterms:created>
  <dcterms:modified xsi:type="dcterms:W3CDTF">2008-03-19T16:53:36Z</dcterms:modified>
</cp:coreProperties>
</file>