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1310-94ED-4196-8FD7-860228EBC398}" type="datetimeFigureOut">
              <a:rPr lang="en-US" smtClean="0"/>
              <a:t>3/6/2008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5357C-E2A5-4230-8D5D-09072BE86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Бог мой, храни меня!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храни;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Даруй, чтоб прожил я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краткие дни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книгой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святой в руках,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словом Твоим в устах;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 меня!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храни!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Мудрость мне в ум вложи, 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слово в уста,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сердце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любовь пошли,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дух - Дух Христа.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Всем, всем как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есть снабди,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 вечности Сам веди;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меня!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храни!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Всюду, где стану я из Твоих слов Людям вслух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возвещать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подвиг Христов,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Где б враг, следя за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мной,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Мне мог грозить бедой,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 меня!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Бог мой, храни!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b="1" dirty="0" smtClean="0">
                <a:solidFill>
                  <a:schemeClr val="bg1"/>
                </a:solidFill>
              </a:rPr>
              <a:t>Если б мир силою стал меня гнать,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ru-RU" sz="4900" b="1" dirty="0" smtClean="0">
                <a:solidFill>
                  <a:schemeClr val="bg1"/>
                </a:solidFill>
              </a:rPr>
              <a:t>То помоги,</a:t>
            </a:r>
            <a:r>
              <a:rPr lang="en-US" sz="4900" b="1" dirty="0" smtClean="0">
                <a:solidFill>
                  <a:schemeClr val="bg1"/>
                </a:solidFill>
              </a:rPr>
              <a:t> </a:t>
            </a:r>
            <a:r>
              <a:rPr lang="ru-RU" sz="4900" b="1" dirty="0" smtClean="0">
                <a:solidFill>
                  <a:schemeClr val="bg1"/>
                </a:solidFill>
              </a:rPr>
              <a:t>чтоб я мог устоять.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ru-RU" sz="4900" b="1" dirty="0" smtClean="0">
                <a:solidFill>
                  <a:schemeClr val="bg1"/>
                </a:solidFill>
              </a:rPr>
              <a:t>Верным Тебе слугой. </a:t>
            </a:r>
            <a:r>
              <a:rPr lang="en-US" sz="4900" b="1" dirty="0">
                <a:solidFill>
                  <a:schemeClr val="bg1"/>
                </a:solidFill>
              </a:rPr>
              <a:t/>
            </a:r>
            <a:br>
              <a:rPr lang="en-US" sz="4900" b="1" dirty="0">
                <a:solidFill>
                  <a:schemeClr val="bg1"/>
                </a:solidFill>
              </a:rPr>
            </a:br>
            <a:r>
              <a:rPr lang="ru-RU" sz="4900" b="1" dirty="0" smtClean="0">
                <a:solidFill>
                  <a:schemeClr val="bg1"/>
                </a:solidFill>
              </a:rPr>
              <a:t>В вере Твоей святой: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ru-RU" sz="4900" b="1" dirty="0" smtClean="0">
                <a:solidFill>
                  <a:schemeClr val="bg1"/>
                </a:solidFill>
              </a:rPr>
              <a:t>Бог мой, храни меня!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ru-RU" sz="4900" b="1" dirty="0" smtClean="0">
                <a:solidFill>
                  <a:schemeClr val="bg1"/>
                </a:solidFill>
              </a:rPr>
              <a:t>Бог мой, храни!</a:t>
            </a:r>
            <a:br>
              <a:rPr lang="ru-RU" sz="4900" b="1" dirty="0" smtClean="0">
                <a:solidFill>
                  <a:schemeClr val="bg1"/>
                </a:solidFill>
              </a:rPr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Бог мой, храни меня!  Бог мой, храни;  Даруй, чтоб прожил я краткие дни  С книгой святой в руках,  С словом Твоим в устах;  Бог мой, храни меня!  Бог мой, храни!  </vt:lpstr>
      <vt:lpstr>Мудрость мне в ум вложи,  слово в уста,  В сердце любовь пошли,  в дух - Дух Христа.  Всем, всем как есть снабди,  К вечности Сам веди;  Бог мой, храни меня!  Бог мой, храни!  </vt:lpstr>
      <vt:lpstr>Всюду, где стану я из Твоих слов Людям вслух возвещать  подвиг Христов,  Где б враг, следя за мной,  Мне мог грозить бедой,  Бог мой, храни меня!  Бог мой, храни!  </vt:lpstr>
      <vt:lpstr>      Если б мир силою стал меня гнать,  То помоги, чтоб я мог устоять.  Верным Тебе слугой.  В вере Твоей святой:  Бог мой, храни меня!  Бог мой, храни!       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 мой, храни меня!  Бог мой, храни;  Даруй, чтоб прожил я краткие дни  С книгой святой в руках,  С словом Твоим в устах;  Бог мой, храни меня!  Бог мой, храни!  </dc:title>
  <dc:creator>owner</dc:creator>
  <cp:lastModifiedBy>owner</cp:lastModifiedBy>
  <cp:revision>2</cp:revision>
  <dcterms:created xsi:type="dcterms:W3CDTF">2008-03-06T17:37:51Z</dcterms:created>
  <dcterms:modified xsi:type="dcterms:W3CDTF">2008-03-06T17:48:36Z</dcterms:modified>
</cp:coreProperties>
</file>