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5" r:id="rId3"/>
    <p:sldId id="257" r:id="rId4"/>
    <p:sldId id="258" r:id="rId5"/>
    <p:sldId id="261" r:id="rId6"/>
    <p:sldId id="266" r:id="rId7"/>
    <p:sldId id="262" r:id="rId8"/>
    <p:sldId id="263" r:id="rId9"/>
    <p:sldId id="259" r:id="rId10"/>
    <p:sldId id="260"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7BD431-26D9-46BB-9466-209501259BFC}" type="datetimeFigureOut">
              <a:rPr lang="en-US" smtClean="0"/>
              <a:pPr/>
              <a:t>4/25/2008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257685-34C7-4224-BC82-1A8AFBA5AA4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257685-34C7-4224-BC82-1A8AFBA5AA4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257685-34C7-4224-BC82-1A8AFBA5AA4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257685-34C7-4224-BC82-1A8AFBA5AA4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257685-34C7-4224-BC82-1A8AFBA5AA4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257685-34C7-4224-BC82-1A8AFBA5AA4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257685-34C7-4224-BC82-1A8AFBA5AA47}"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257685-34C7-4224-BC82-1A8AFBA5AA4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257685-34C7-4224-BC82-1A8AFBA5AA4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257685-34C7-4224-BC82-1A8AFBA5AA4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257685-34C7-4224-BC82-1A8AFBA5AA4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257685-34C7-4224-BC82-1A8AFBA5AA4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257685-34C7-4224-BC82-1A8AFBA5AA4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257685-34C7-4224-BC82-1A8AFBA5AA4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D257685-34C7-4224-BC82-1A8AFBA5AA4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EAD1E9D-C1F2-4B08-A9DF-5F3D778E5DA7}" type="datetimeFigureOut">
              <a:rPr lang="en-US" smtClean="0"/>
              <a:pPr/>
              <a:t>4/25/2008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6D8F3-5C30-4522-B8BF-0A655C06B6A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AD1E9D-C1F2-4B08-A9DF-5F3D778E5DA7}" type="datetimeFigureOut">
              <a:rPr lang="en-US" smtClean="0"/>
              <a:pPr/>
              <a:t>4/25/2008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6D8F3-5C30-4522-B8BF-0A655C06B6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AD1E9D-C1F2-4B08-A9DF-5F3D778E5DA7}" type="datetimeFigureOut">
              <a:rPr lang="en-US" smtClean="0"/>
              <a:pPr/>
              <a:t>4/25/2008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6D8F3-5C30-4522-B8BF-0A655C06B6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EAD1E9D-C1F2-4B08-A9DF-5F3D778E5DA7}" type="datetimeFigureOut">
              <a:rPr lang="en-US" smtClean="0"/>
              <a:pPr/>
              <a:t>4/25/2008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6D8F3-5C30-4522-B8BF-0A655C06B6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AD1E9D-C1F2-4B08-A9DF-5F3D778E5DA7}" type="datetimeFigureOut">
              <a:rPr lang="en-US" smtClean="0"/>
              <a:pPr/>
              <a:t>4/25/2008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56D8F3-5C30-4522-B8BF-0A655C06B6A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EAD1E9D-C1F2-4B08-A9DF-5F3D778E5DA7}" type="datetimeFigureOut">
              <a:rPr lang="en-US" smtClean="0"/>
              <a:pPr/>
              <a:t>4/25/2008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56D8F3-5C30-4522-B8BF-0A655C06B6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EAD1E9D-C1F2-4B08-A9DF-5F3D778E5DA7}" type="datetimeFigureOut">
              <a:rPr lang="en-US" smtClean="0"/>
              <a:pPr/>
              <a:t>4/25/2008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56D8F3-5C30-4522-B8BF-0A655C06B6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AD1E9D-C1F2-4B08-A9DF-5F3D778E5DA7}" type="datetimeFigureOut">
              <a:rPr lang="en-US" smtClean="0"/>
              <a:pPr/>
              <a:t>4/25/2008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56D8F3-5C30-4522-B8BF-0A655C06B6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AD1E9D-C1F2-4B08-A9DF-5F3D778E5DA7}" type="datetimeFigureOut">
              <a:rPr lang="en-US" smtClean="0"/>
              <a:pPr/>
              <a:t>4/25/2008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56D8F3-5C30-4522-B8BF-0A655C06B6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AD1E9D-C1F2-4B08-A9DF-5F3D778E5DA7}" type="datetimeFigureOut">
              <a:rPr lang="en-US" smtClean="0"/>
              <a:pPr/>
              <a:t>4/25/2008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56D8F3-5C30-4522-B8BF-0A655C06B6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AD1E9D-C1F2-4B08-A9DF-5F3D778E5DA7}" type="datetimeFigureOut">
              <a:rPr lang="en-US" smtClean="0"/>
              <a:pPr/>
              <a:t>4/25/2008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56D8F3-5C30-4522-B8BF-0A655C06B6A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AD1E9D-C1F2-4B08-A9DF-5F3D778E5DA7}" type="datetimeFigureOut">
              <a:rPr lang="en-US" smtClean="0"/>
              <a:pPr/>
              <a:t>4/25/2008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56D8F3-5C30-4522-B8BF-0A655C06B6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rmAutofit/>
          </a:bodyPr>
          <a:lstStyle/>
          <a:p>
            <a:r>
              <a:rPr lang="en-US" sz="5000" b="1" dirty="0" smtClean="0">
                <a:solidFill>
                  <a:srgbClr val="CC0000"/>
                </a:solidFill>
                <a:effectLst>
                  <a:outerShdw blurRad="38100" dist="38100" dir="2700000" algn="tl">
                    <a:srgbClr val="000000">
                      <a:alpha val="43137"/>
                    </a:srgbClr>
                  </a:outerShdw>
                </a:effectLst>
              </a:rPr>
              <a:t>Strength will rise as we </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wait upon the Lord</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Wait upon the Lord</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We will wait upon the Lord</a:t>
            </a:r>
            <a:br>
              <a:rPr lang="en-US" sz="5000" b="1" dirty="0" smtClean="0">
                <a:solidFill>
                  <a:srgbClr val="CC0000"/>
                </a:solidFill>
                <a:effectLst>
                  <a:outerShdw blurRad="38100" dist="38100" dir="2700000" algn="tl">
                    <a:srgbClr val="000000">
                      <a:alpha val="43137"/>
                    </a:srgbClr>
                  </a:outerShdw>
                </a:effectLst>
              </a:rPr>
            </a:br>
            <a:endParaRPr lang="en-US" sz="5000" b="1" dirty="0">
              <a:solidFill>
                <a:srgbClr val="CC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sz="5000" b="1" dirty="0" smtClean="0">
                <a:solidFill>
                  <a:srgbClr val="CC0000"/>
                </a:solidFill>
                <a:effectLst>
                  <a:outerShdw blurRad="38100" dist="38100" dir="2700000" algn="tl">
                    <a:srgbClr val="000000">
                      <a:alpha val="43137"/>
                    </a:srgbClr>
                  </a:outerShdw>
                </a:effectLst>
              </a:rPr>
              <a:t>Strength will rise as we </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wait upon the Lord</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(You are the everlasting God)</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Wait upon the Lord</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(the everlasting God)</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We will wait upon the Lord</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(the everlasting God)</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the everlasting</a:t>
            </a:r>
            <a:endParaRPr lang="en-US" sz="5000" b="1" dirty="0">
              <a:solidFill>
                <a:srgbClr val="CC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sz="5000" b="1" dirty="0" smtClean="0">
                <a:solidFill>
                  <a:srgbClr val="CC0000"/>
                </a:solidFill>
                <a:effectLst>
                  <a:outerShdw blurRad="38100" dist="38100" dir="2700000" algn="tl">
                    <a:srgbClr val="000000">
                      <a:alpha val="43137"/>
                    </a:srgbClr>
                  </a:outerShdw>
                </a:effectLst>
              </a:rPr>
              <a:t>Strength will rise as we </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wait upon the Lord</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(You are the everlasting God)</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Wait upon the Lord</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(the everlasting God)</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We will wait upon the Lord</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(the everlasting God)</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the everlasting</a:t>
            </a:r>
            <a:endParaRPr lang="en-US" sz="5000" b="1" dirty="0">
              <a:solidFill>
                <a:srgbClr val="CC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5000" b="1" dirty="0" smtClean="0">
                <a:solidFill>
                  <a:srgbClr val="CC0000"/>
                </a:solidFill>
                <a:effectLst>
                  <a:outerShdw blurRad="38100" dist="38100" dir="2700000" algn="tl">
                    <a:srgbClr val="000000">
                      <a:alpha val="43137"/>
                    </a:srgbClr>
                  </a:outerShdw>
                </a:effectLst>
              </a:rPr>
              <a:t>The Lord is the everlasting God!</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The creator of all the Earth!</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He never grows weak or weary.</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 No one can measure the depths of His understanding.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Autofit/>
          </a:bodyPr>
          <a:lstStyle/>
          <a:p>
            <a:r>
              <a:rPr lang="en-US" sz="5000" b="1" dirty="0" smtClean="0">
                <a:solidFill>
                  <a:srgbClr val="CC0000"/>
                </a:solidFill>
                <a:effectLst>
                  <a:outerShdw blurRad="38100" dist="38100" dir="2700000" algn="tl">
                    <a:srgbClr val="000000">
                      <a:alpha val="43137"/>
                    </a:srgbClr>
                  </a:outerShdw>
                </a:effectLst>
              </a:rPr>
              <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He gives power to the weak, and strength to the powerless.</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Even youth will become </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weak and tired,</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And young men will fall in exhaustion,</a:t>
            </a:r>
            <a:br>
              <a:rPr lang="en-US" sz="5000" b="1" dirty="0" smtClean="0">
                <a:solidFill>
                  <a:srgbClr val="CC0000"/>
                </a:solidFill>
                <a:effectLst>
                  <a:outerShdw blurRad="38100" dist="38100" dir="2700000" algn="tl">
                    <a:srgbClr val="000000">
                      <a:alpha val="43137"/>
                    </a:srgbClr>
                  </a:outerShdw>
                </a:effectLst>
              </a:rPr>
            </a:br>
            <a:endParaRPr lang="en-US" sz="5000" b="1" dirty="0">
              <a:solidFill>
                <a:srgbClr val="CC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lstStyle/>
          <a:p>
            <a:r>
              <a:rPr lang="en-US" sz="5000" b="1" dirty="0" smtClean="0">
                <a:solidFill>
                  <a:srgbClr val="CC0000"/>
                </a:solidFill>
                <a:effectLst>
                  <a:outerShdw blurRad="38100" dist="38100" dir="2700000" algn="tl">
                    <a:srgbClr val="000000">
                      <a:alpha val="43137"/>
                    </a:srgbClr>
                  </a:outerShdw>
                </a:effectLst>
              </a:rPr>
              <a:t>But those who trust in the Lord will find new strength.</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They will soar high on wings </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like eagles!</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They will run and not grow weary,</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They will walk and not faint!</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rmAutofit/>
          </a:bodyPr>
          <a:lstStyle/>
          <a:p>
            <a:r>
              <a:rPr lang="en-US" sz="5000" b="1" dirty="0" smtClean="0">
                <a:solidFill>
                  <a:srgbClr val="CC0000"/>
                </a:solidFill>
                <a:effectLst>
                  <a:outerShdw blurRad="38100" dist="38100" dir="2700000" algn="tl">
                    <a:srgbClr val="000000">
                      <a:alpha val="43137"/>
                    </a:srgbClr>
                  </a:outerShdw>
                </a:effectLst>
              </a:rPr>
              <a:t>Strength will rise as we </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wait upon the Lord</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Wait upon the Lord</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We will wait upon the Lord</a:t>
            </a:r>
            <a:br>
              <a:rPr lang="en-US" sz="5000" b="1" dirty="0" smtClean="0">
                <a:solidFill>
                  <a:srgbClr val="CC0000"/>
                </a:solidFill>
                <a:effectLst>
                  <a:outerShdw blurRad="38100" dist="38100" dir="2700000" algn="tl">
                    <a:srgbClr val="000000">
                      <a:alpha val="43137"/>
                    </a:srgbClr>
                  </a:outerShdw>
                </a:effectLst>
              </a:rPr>
            </a:br>
            <a:endParaRPr lang="en-US" sz="5000" b="1" dirty="0">
              <a:solidFill>
                <a:srgbClr val="CC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sz="5000" b="1" dirty="0" smtClean="0">
                <a:solidFill>
                  <a:srgbClr val="CC0000"/>
                </a:solidFill>
                <a:effectLst>
                  <a:outerShdw blurRad="38100" dist="38100" dir="2700000" algn="tl">
                    <a:srgbClr val="000000">
                      <a:alpha val="43137"/>
                    </a:srgbClr>
                  </a:outerShdw>
                </a:effectLst>
              </a:rPr>
              <a:t>Our God, You reign forever</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Our Hope, our strong Deliverer</a:t>
            </a:r>
            <a:endParaRPr lang="en-US" sz="5000" b="1" dirty="0">
              <a:solidFill>
                <a:srgbClr val="CC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sz="5000" b="1" dirty="0" smtClean="0">
                <a:solidFill>
                  <a:srgbClr val="CC0000"/>
                </a:solidFill>
                <a:effectLst>
                  <a:outerShdw blurRad="38100" dist="38100" dir="2700000" algn="tl">
                    <a:srgbClr val="000000">
                      <a:alpha val="43137"/>
                    </a:srgbClr>
                  </a:outerShdw>
                </a:effectLst>
              </a:rPr>
              <a:t>You are the everlasting God</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The everlasting God</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You do not faint You won’t grow weary</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You’re the defender of the weak</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You comfort those in need</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You lift us up on wings like eagles</a:t>
            </a:r>
            <a:endParaRPr lang="en-US" sz="5000" b="1" dirty="0">
              <a:solidFill>
                <a:srgbClr val="CC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rmAutofit/>
          </a:bodyPr>
          <a:lstStyle/>
          <a:p>
            <a:r>
              <a:rPr lang="en-US" sz="5000" b="1" dirty="0" smtClean="0">
                <a:solidFill>
                  <a:srgbClr val="CC0000"/>
                </a:solidFill>
                <a:effectLst>
                  <a:outerShdw blurRad="38100" dist="38100" dir="2700000" algn="tl">
                    <a:srgbClr val="000000">
                      <a:alpha val="43137"/>
                    </a:srgbClr>
                  </a:outerShdw>
                </a:effectLst>
              </a:rPr>
              <a:t>Strength will rise as we </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wait upon the Lord</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Wait upon the Lord</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We will wait upon the Lord</a:t>
            </a:r>
            <a:br>
              <a:rPr lang="en-US" sz="5000" b="1" dirty="0" smtClean="0">
                <a:solidFill>
                  <a:srgbClr val="CC0000"/>
                </a:solidFill>
                <a:effectLst>
                  <a:outerShdw blurRad="38100" dist="38100" dir="2700000" algn="tl">
                    <a:srgbClr val="000000">
                      <a:alpha val="43137"/>
                    </a:srgbClr>
                  </a:outerShdw>
                </a:effectLst>
              </a:rPr>
            </a:br>
            <a:endParaRPr lang="en-US" sz="5000" b="1" dirty="0">
              <a:solidFill>
                <a:srgbClr val="CC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rmAutofit/>
          </a:bodyPr>
          <a:lstStyle/>
          <a:p>
            <a:r>
              <a:rPr lang="en-US" sz="5000" b="1" dirty="0" smtClean="0">
                <a:solidFill>
                  <a:srgbClr val="CC0000"/>
                </a:solidFill>
                <a:effectLst>
                  <a:outerShdw blurRad="38100" dist="38100" dir="2700000" algn="tl">
                    <a:srgbClr val="000000">
                      <a:alpha val="43137"/>
                    </a:srgbClr>
                  </a:outerShdw>
                </a:effectLst>
              </a:rPr>
              <a:t>Strength will rise as we </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wait upon the Lord</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Wait upon the Lord</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We will wait upon the Lord</a:t>
            </a:r>
            <a:br>
              <a:rPr lang="en-US" sz="5000" b="1" dirty="0" smtClean="0">
                <a:solidFill>
                  <a:srgbClr val="CC0000"/>
                </a:solidFill>
                <a:effectLst>
                  <a:outerShdw blurRad="38100" dist="38100" dir="2700000" algn="tl">
                    <a:srgbClr val="000000">
                      <a:alpha val="43137"/>
                    </a:srgbClr>
                  </a:outerShdw>
                </a:effectLst>
              </a:rPr>
            </a:br>
            <a:endParaRPr lang="en-US" sz="5000" b="1" dirty="0">
              <a:solidFill>
                <a:srgbClr val="CC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sz="5000" b="1" dirty="0" smtClean="0">
                <a:solidFill>
                  <a:srgbClr val="CC0000"/>
                </a:solidFill>
                <a:effectLst>
                  <a:outerShdw blurRad="38100" dist="38100" dir="2700000" algn="tl">
                    <a:srgbClr val="000000">
                      <a:alpha val="43137"/>
                    </a:srgbClr>
                  </a:outerShdw>
                </a:effectLst>
              </a:rPr>
              <a:t>Our God, You reign forever</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Our Hope, our strong Deliverer</a:t>
            </a:r>
            <a:endParaRPr lang="en-US" sz="5000" b="1" dirty="0">
              <a:solidFill>
                <a:srgbClr val="CC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sz="5000" b="1" dirty="0" smtClean="0">
                <a:solidFill>
                  <a:srgbClr val="CC0000"/>
                </a:solidFill>
                <a:effectLst>
                  <a:outerShdw blurRad="38100" dist="38100" dir="2700000" algn="tl">
                    <a:srgbClr val="000000">
                      <a:alpha val="43137"/>
                    </a:srgbClr>
                  </a:outerShdw>
                </a:effectLst>
              </a:rPr>
              <a:t>You are the everlasting God</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The everlasting God</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You do not faint You won’t grow weary</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You’re the defender of the weak</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You comfort those in need</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You lift us up on wings like eagles</a:t>
            </a:r>
            <a:endParaRPr lang="en-US" sz="5000" b="1" dirty="0">
              <a:solidFill>
                <a:srgbClr val="CC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r>
              <a:rPr lang="en-US" sz="5000" b="1" dirty="0" smtClean="0">
                <a:solidFill>
                  <a:srgbClr val="CC0000"/>
                </a:solidFill>
                <a:effectLst>
                  <a:outerShdw blurRad="38100" dist="38100" dir="2700000" algn="tl">
                    <a:srgbClr val="000000">
                      <a:alpha val="43137"/>
                    </a:srgbClr>
                  </a:outerShdw>
                </a:effectLst>
              </a:rPr>
              <a:t>You are the everlasting God</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The everlasting God</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The everlasting God </a:t>
            </a:r>
            <a:br>
              <a:rPr lang="en-US" sz="5000" b="1" dirty="0" smtClean="0">
                <a:solidFill>
                  <a:srgbClr val="CC0000"/>
                </a:solidFill>
                <a:effectLst>
                  <a:outerShdw blurRad="38100" dist="38100" dir="2700000" algn="tl">
                    <a:srgbClr val="000000">
                      <a:alpha val="43137"/>
                    </a:srgbClr>
                  </a:outerShdw>
                </a:effectLst>
              </a:rPr>
            </a:br>
            <a:r>
              <a:rPr lang="en-US" sz="5000" b="1" dirty="0" smtClean="0">
                <a:solidFill>
                  <a:srgbClr val="CC0000"/>
                </a:solidFill>
                <a:effectLst>
                  <a:outerShdw blurRad="38100" dist="38100" dir="2700000" algn="tl">
                    <a:srgbClr val="000000">
                      <a:alpha val="43137"/>
                    </a:srgbClr>
                  </a:outerShdw>
                </a:effectLst>
              </a:rPr>
              <a:t>The everlasting </a:t>
            </a:r>
            <a:endParaRPr lang="en-US" sz="5000" b="1" dirty="0">
              <a:solidFill>
                <a:srgbClr val="CC00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437</TotalTime>
  <Words>90</Words>
  <Application>Microsoft Office PowerPoint</Application>
  <PresentationFormat>On-screen Show (4:3)</PresentationFormat>
  <Paragraphs>28</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Strength will rise as we  wait upon the Lord Wait upon the Lord We will wait upon the Lord </vt:lpstr>
      <vt:lpstr>Strength will rise as we  wait upon the Lord Wait upon the Lord We will wait upon the Lord </vt:lpstr>
      <vt:lpstr>Our God, You reign forever Our Hope, our strong Deliverer</vt:lpstr>
      <vt:lpstr>You are the everlasting God The everlasting God You do not faint You won’t grow weary You’re the defender of the weak You comfort those in need You lift us up on wings like eagles</vt:lpstr>
      <vt:lpstr>Strength will rise as we  wait upon the Lord Wait upon the Lord We will wait upon the Lord </vt:lpstr>
      <vt:lpstr>Strength will rise as we  wait upon the Lord Wait upon the Lord We will wait upon the Lord </vt:lpstr>
      <vt:lpstr>Our God, You reign forever Our Hope, our strong Deliverer</vt:lpstr>
      <vt:lpstr>You are the everlasting God The everlasting God You do not faint You won’t grow weary You’re the defender of the weak You comfort those in need You lift us up on wings like eagles</vt:lpstr>
      <vt:lpstr>You are the everlasting God The everlasting God The everlasting God  The everlasting </vt:lpstr>
      <vt:lpstr>Strength will rise as we  wait upon the Lord (You are the everlasting God) Wait upon the Lord (the everlasting God) We will wait upon the Lord (the everlasting God) the everlasting</vt:lpstr>
      <vt:lpstr>Strength will rise as we  wait upon the Lord (You are the everlasting God) Wait upon the Lord (the everlasting God) We will wait upon the Lord (the everlasting God) the everlasting</vt:lpstr>
      <vt:lpstr>The Lord is the everlasting God! The creator of all the Earth! He never grows weak or weary.  No one can measure the depths of His understanding.  </vt:lpstr>
      <vt:lpstr> He gives power to the weak, and strength to the powerless. Even youth will become  weak and tired, And young men will fall in exhaustion, </vt:lpstr>
      <vt:lpstr>But those who trust in the Lord will find new strength. They will soar high on wings  like eagles! They will run and not grow weary, They will walk and not faint!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 will rise as we  wait upon the Lord Wait upon the Lord We will wait upon the Lord </dc:title>
  <dc:creator>owner</dc:creator>
  <cp:lastModifiedBy>owner</cp:lastModifiedBy>
  <cp:revision>46</cp:revision>
  <dcterms:created xsi:type="dcterms:W3CDTF">2008-04-17T17:39:09Z</dcterms:created>
  <dcterms:modified xsi:type="dcterms:W3CDTF">2008-04-25T22:06:01Z</dcterms:modified>
</cp:coreProperties>
</file>