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0" r:id="rId4"/>
    <p:sldId id="258" r:id="rId5"/>
    <p:sldId id="261" r:id="rId6"/>
    <p:sldId id="259" r:id="rId7"/>
    <p:sldId id="264" r:id="rId8"/>
    <p:sldId id="265" r:id="rId9"/>
    <p:sldId id="266"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B331F-88DE-4257-BA22-AA851488BBA8}" type="datetimeFigureOut">
              <a:rPr lang="en-US" smtClean="0"/>
              <a:t>4/12/2009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B93207-47DB-4947-A4DD-6549221EA9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B93207-47DB-4947-A4DD-6549221EA96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DB36AD-BD3E-4D0F-8B36-2F45311EFFF3}" type="datetimeFigureOut">
              <a:rPr lang="en-US" smtClean="0"/>
              <a:pPr/>
              <a:t>4/12/2009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B36AD-BD3E-4D0F-8B36-2F45311EFFF3}" type="datetimeFigureOut">
              <a:rPr lang="en-US" smtClean="0"/>
              <a:pPr/>
              <a:t>4/12/2009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B36AD-BD3E-4D0F-8B36-2F45311EFFF3}" type="datetimeFigureOut">
              <a:rPr lang="en-US" smtClean="0"/>
              <a:pPr/>
              <a:t>4/12/2009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B36AD-BD3E-4D0F-8B36-2F45311EFFF3}" type="datetimeFigureOut">
              <a:rPr lang="en-US" smtClean="0"/>
              <a:pPr/>
              <a:t>4/12/2009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B36AD-BD3E-4D0F-8B36-2F45311EFFF3}" type="datetimeFigureOut">
              <a:rPr lang="en-US" smtClean="0"/>
              <a:pPr/>
              <a:t>4/12/2009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DB36AD-BD3E-4D0F-8B36-2F45311EFFF3}" type="datetimeFigureOut">
              <a:rPr lang="en-US" smtClean="0"/>
              <a:pPr/>
              <a:t>4/12/2009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DB36AD-BD3E-4D0F-8B36-2F45311EFFF3}" type="datetimeFigureOut">
              <a:rPr lang="en-US" smtClean="0"/>
              <a:pPr/>
              <a:t>4/12/2009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DB36AD-BD3E-4D0F-8B36-2F45311EFFF3}" type="datetimeFigureOut">
              <a:rPr lang="en-US" smtClean="0"/>
              <a:pPr/>
              <a:t>4/12/2009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B36AD-BD3E-4D0F-8B36-2F45311EFFF3}" type="datetimeFigureOut">
              <a:rPr lang="en-US" smtClean="0"/>
              <a:pPr/>
              <a:t>4/12/2009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B36AD-BD3E-4D0F-8B36-2F45311EFFF3}" type="datetimeFigureOut">
              <a:rPr lang="en-US" smtClean="0"/>
              <a:pPr/>
              <a:t>4/12/2009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B36AD-BD3E-4D0F-8B36-2F45311EFFF3}" type="datetimeFigureOut">
              <a:rPr lang="en-US" smtClean="0"/>
              <a:pPr/>
              <a:t>4/12/2009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7B6C-9988-406C-BC45-46202A176D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B36AD-BD3E-4D0F-8B36-2F45311EFFF3}" type="datetimeFigureOut">
              <a:rPr lang="en-US" smtClean="0"/>
              <a:pPr/>
              <a:t>4/12/2009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D7B6C-9988-406C-BC45-46202A176D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pPr algn="l"/>
            <a:r>
              <a:rPr lang="en-US" b="1" dirty="0" smtClean="0">
                <a:solidFill>
                  <a:schemeClr val="bg1"/>
                </a:solidFill>
                <a:latin typeface="Agency FB" pitchFamily="34" charset="0"/>
              </a:rPr>
              <a:t>Rejoice, rejoice, Christ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The hope of glory in your heart</a:t>
            </a:r>
            <a:br>
              <a:rPr lang="en-US" b="1" dirty="0" smtClean="0">
                <a:solidFill>
                  <a:schemeClr val="bg1"/>
                </a:solidFill>
                <a:latin typeface="Agency FB" pitchFamily="34" charset="0"/>
              </a:rPr>
            </a:br>
            <a:r>
              <a:rPr lang="en-US" b="1" dirty="0" smtClean="0">
                <a:solidFill>
                  <a:schemeClr val="bg1"/>
                </a:solidFill>
                <a:latin typeface="Agency FB" pitchFamily="34" charset="0"/>
              </a:rPr>
              <a:t>He lives! He lives! His breath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Arise, a mighty army, we arise</a:t>
            </a:r>
            <a:r>
              <a:rPr lang="en-US" b="1" dirty="0" smtClean="0">
                <a:latin typeface="Agency FB" pitchFamily="34" charset="0"/>
              </a:rPr>
              <a:t>!!</a:t>
            </a:r>
            <a:endParaRPr lang="en-US" b="1" dirty="0">
              <a:latin typeface="Agency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pPr algn="l"/>
            <a:r>
              <a:rPr lang="en-US" b="1" dirty="0" smtClean="0">
                <a:solidFill>
                  <a:schemeClr val="bg1"/>
                </a:solidFill>
                <a:latin typeface="Agency FB" pitchFamily="34" charset="0"/>
              </a:rPr>
              <a:t/>
            </a:r>
            <a:br>
              <a:rPr lang="en-US" b="1" dirty="0" smtClean="0">
                <a:solidFill>
                  <a:schemeClr val="bg1"/>
                </a:solidFill>
                <a:latin typeface="Agency FB" pitchFamily="34" charset="0"/>
              </a:rPr>
            </a:br>
            <a:r>
              <a:rPr lang="en-US" b="1" dirty="0" smtClean="0">
                <a:solidFill>
                  <a:schemeClr val="bg1"/>
                </a:solidFill>
                <a:latin typeface="Agency FB" pitchFamily="34" charset="0"/>
              </a:rPr>
              <a:t>We arise</a:t>
            </a:r>
            <a:br>
              <a:rPr lang="en-US" b="1" dirty="0" smtClean="0">
                <a:solidFill>
                  <a:schemeClr val="bg1"/>
                </a:solidFill>
                <a:latin typeface="Agency FB" pitchFamily="34" charset="0"/>
              </a:rPr>
            </a:br>
            <a:r>
              <a:rPr lang="en-US" b="1" dirty="0" smtClean="0">
                <a:solidFill>
                  <a:schemeClr val="bg1"/>
                </a:solidFill>
                <a:latin typeface="Agency FB" pitchFamily="34" charset="0"/>
              </a:rPr>
              <a:t>We arise</a:t>
            </a:r>
            <a:br>
              <a:rPr lang="en-US" b="1" dirty="0" smtClean="0">
                <a:solidFill>
                  <a:schemeClr val="bg1"/>
                </a:solidFill>
                <a:latin typeface="Agency FB" pitchFamily="34" charset="0"/>
              </a:rPr>
            </a:br>
            <a:r>
              <a:rPr lang="en-US" b="1" dirty="0" smtClean="0">
                <a:solidFill>
                  <a:schemeClr val="bg1"/>
                </a:solidFill>
                <a:latin typeface="Agency FB" pitchFamily="34" charset="0"/>
              </a:rPr>
              <a:t>We ARISE!</a:t>
            </a:r>
            <a:r>
              <a:rPr lang="en-US" b="1" dirty="0" smtClean="0">
                <a:latin typeface="Agency FB" pitchFamily="34" charset="0"/>
              </a:rPr>
              <a:t/>
            </a:r>
            <a:br>
              <a:rPr lang="en-US" b="1" dirty="0" smtClean="0">
                <a:latin typeface="Agency FB" pitchFamily="34" charset="0"/>
              </a:rPr>
            </a:br>
            <a:endParaRPr lang="en-US" b="1" dirty="0">
              <a:latin typeface="Agency FB"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l"/>
            <a:r>
              <a:rPr lang="en-US" b="1" dirty="0" smtClean="0">
                <a:latin typeface="Agency FB" pitchFamily="34" charset="0"/>
              </a:rPr>
              <a:t>Now is the time for us</a:t>
            </a:r>
            <a:r>
              <a:rPr lang="en-US" b="1" dirty="0" smtClean="0">
                <a:solidFill>
                  <a:schemeClr val="bg1"/>
                </a:solidFill>
                <a:latin typeface="Agency FB" pitchFamily="34" charset="0"/>
              </a:rPr>
              <a:t> </a:t>
            </a:r>
            <a:br>
              <a:rPr lang="en-US" b="1" dirty="0" smtClean="0">
                <a:solidFill>
                  <a:schemeClr val="bg1"/>
                </a:solidFill>
                <a:latin typeface="Agency FB" pitchFamily="34" charset="0"/>
              </a:rPr>
            </a:br>
            <a:r>
              <a:rPr lang="en-US" b="1" dirty="0" smtClean="0">
                <a:solidFill>
                  <a:schemeClr val="bg1"/>
                </a:solidFill>
                <a:latin typeface="Agency FB" pitchFamily="34" charset="0"/>
              </a:rPr>
              <a:t>to march upon the land</a:t>
            </a:r>
            <a:br>
              <a:rPr lang="en-US" b="1" dirty="0" smtClean="0">
                <a:solidFill>
                  <a:schemeClr val="bg1"/>
                </a:solidFill>
                <a:latin typeface="Agency FB" pitchFamily="34" charset="0"/>
              </a:rPr>
            </a:br>
            <a:r>
              <a:rPr lang="en-US" b="1" dirty="0" smtClean="0">
                <a:solidFill>
                  <a:schemeClr val="bg1"/>
                </a:solidFill>
                <a:latin typeface="Agency FB" pitchFamily="34" charset="0"/>
              </a:rPr>
              <a:t>Into our hands He will give </a:t>
            </a:r>
            <a:br>
              <a:rPr lang="en-US" b="1" dirty="0" smtClean="0">
                <a:solidFill>
                  <a:schemeClr val="bg1"/>
                </a:solidFill>
                <a:latin typeface="Agency FB" pitchFamily="34" charset="0"/>
              </a:rPr>
            </a:br>
            <a:r>
              <a:rPr lang="en-US" b="1" dirty="0" smtClean="0">
                <a:solidFill>
                  <a:schemeClr val="bg1"/>
                </a:solidFill>
                <a:latin typeface="Agency FB" pitchFamily="34" charset="0"/>
              </a:rPr>
              <a:t>the ground we claim</a:t>
            </a:r>
            <a:br>
              <a:rPr lang="en-US" b="1" dirty="0" smtClean="0">
                <a:solidFill>
                  <a:schemeClr val="bg1"/>
                </a:solidFill>
                <a:latin typeface="Agency FB" pitchFamily="34" charset="0"/>
              </a:rPr>
            </a:br>
            <a:r>
              <a:rPr lang="en-US" b="1" dirty="0" smtClean="0">
                <a:solidFill>
                  <a:schemeClr val="bg1"/>
                </a:solidFill>
                <a:latin typeface="Agency FB" pitchFamily="34" charset="0"/>
              </a:rPr>
              <a:t>He rides in majesty </a:t>
            </a:r>
            <a:br>
              <a:rPr lang="en-US" b="1" dirty="0" smtClean="0">
                <a:solidFill>
                  <a:schemeClr val="bg1"/>
                </a:solidFill>
                <a:latin typeface="Agency FB" pitchFamily="34" charset="0"/>
              </a:rPr>
            </a:br>
            <a:r>
              <a:rPr lang="en-US" b="1" dirty="0" smtClean="0">
                <a:solidFill>
                  <a:schemeClr val="bg1"/>
                </a:solidFill>
                <a:latin typeface="Agency FB" pitchFamily="34" charset="0"/>
              </a:rPr>
              <a:t>to lead us into victory</a:t>
            </a:r>
            <a:br>
              <a:rPr lang="en-US" b="1" dirty="0" smtClean="0">
                <a:solidFill>
                  <a:schemeClr val="bg1"/>
                </a:solidFill>
                <a:latin typeface="Agency FB" pitchFamily="34" charset="0"/>
              </a:rPr>
            </a:br>
            <a:r>
              <a:rPr lang="en-US" b="1" dirty="0" smtClean="0">
                <a:solidFill>
                  <a:schemeClr val="bg1"/>
                </a:solidFill>
                <a:latin typeface="Agency FB" pitchFamily="34" charset="0"/>
              </a:rPr>
              <a:t>The world shall see that </a:t>
            </a:r>
            <a:br>
              <a:rPr lang="en-US" b="1" dirty="0" smtClean="0">
                <a:solidFill>
                  <a:schemeClr val="bg1"/>
                </a:solidFill>
                <a:latin typeface="Agency FB" pitchFamily="34" charset="0"/>
              </a:rPr>
            </a:br>
            <a:r>
              <a:rPr lang="en-US" b="1" dirty="0" smtClean="0">
                <a:solidFill>
                  <a:schemeClr val="bg1"/>
                </a:solidFill>
                <a:latin typeface="Agency FB" pitchFamily="34" charset="0"/>
              </a:rPr>
              <a:t>Christ is Lord!</a:t>
            </a:r>
            <a:endParaRPr lang="en-US" b="1" dirty="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pPr algn="l"/>
            <a:r>
              <a:rPr lang="en-US" b="1" dirty="0" smtClean="0">
                <a:solidFill>
                  <a:schemeClr val="bg1"/>
                </a:solidFill>
                <a:latin typeface="Agency FB" pitchFamily="34" charset="0"/>
              </a:rPr>
              <a:t>Rejoice, rejoice, Christ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The hope of glory in your heart</a:t>
            </a:r>
            <a:br>
              <a:rPr lang="en-US" b="1" dirty="0" smtClean="0">
                <a:solidFill>
                  <a:schemeClr val="bg1"/>
                </a:solidFill>
                <a:latin typeface="Agency FB" pitchFamily="34" charset="0"/>
              </a:rPr>
            </a:br>
            <a:r>
              <a:rPr lang="en-US" b="1" dirty="0" smtClean="0">
                <a:solidFill>
                  <a:schemeClr val="bg1"/>
                </a:solidFill>
                <a:latin typeface="Agency FB" pitchFamily="34" charset="0"/>
              </a:rPr>
              <a:t>He lives! He lives! His breath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Arise, a mighty army, we arise</a:t>
            </a:r>
            <a:r>
              <a:rPr lang="en-US" b="1" dirty="0" smtClean="0">
                <a:latin typeface="Agency FB" pitchFamily="34" charset="0"/>
              </a:rPr>
              <a:t>!!</a:t>
            </a:r>
            <a:endParaRPr lang="en-US" b="1" dirty="0">
              <a:latin typeface="Agency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l"/>
            <a:r>
              <a:rPr lang="en-US" b="1" dirty="0" smtClean="0">
                <a:latin typeface="Agency FB" pitchFamily="34" charset="0"/>
              </a:rPr>
              <a:t>God is at work in us, </a:t>
            </a:r>
            <a:r>
              <a:rPr lang="en-US" b="1" dirty="0" smtClean="0">
                <a:solidFill>
                  <a:schemeClr val="bg1"/>
                </a:solidFill>
                <a:latin typeface="Agency FB" pitchFamily="34" charset="0"/>
              </a:rPr>
              <a:t/>
            </a:r>
            <a:br>
              <a:rPr lang="en-US" b="1" dirty="0" smtClean="0">
                <a:solidFill>
                  <a:schemeClr val="bg1"/>
                </a:solidFill>
                <a:latin typeface="Agency FB" pitchFamily="34" charset="0"/>
              </a:rPr>
            </a:br>
            <a:r>
              <a:rPr lang="en-US" b="1" dirty="0" smtClean="0">
                <a:solidFill>
                  <a:schemeClr val="bg1"/>
                </a:solidFill>
                <a:latin typeface="Agency FB" pitchFamily="34" charset="0"/>
              </a:rPr>
              <a:t>His purpose to perform,</a:t>
            </a:r>
            <a:br>
              <a:rPr lang="en-US" b="1" dirty="0" smtClean="0">
                <a:solidFill>
                  <a:schemeClr val="bg1"/>
                </a:solidFill>
                <a:latin typeface="Agency FB" pitchFamily="34" charset="0"/>
              </a:rPr>
            </a:br>
            <a:r>
              <a:rPr lang="en-US" b="1" dirty="0" smtClean="0">
                <a:solidFill>
                  <a:schemeClr val="bg1"/>
                </a:solidFill>
                <a:latin typeface="Agency FB" pitchFamily="34" charset="0"/>
              </a:rPr>
              <a:t>Building a Kingdom of power, </a:t>
            </a:r>
            <a:br>
              <a:rPr lang="en-US" b="1" dirty="0" smtClean="0">
                <a:solidFill>
                  <a:schemeClr val="bg1"/>
                </a:solidFill>
                <a:latin typeface="Agency FB" pitchFamily="34" charset="0"/>
              </a:rPr>
            </a:br>
            <a:r>
              <a:rPr lang="en-US" b="1" dirty="0" smtClean="0">
                <a:solidFill>
                  <a:schemeClr val="bg1"/>
                </a:solidFill>
                <a:latin typeface="Agency FB" pitchFamily="34" charset="0"/>
              </a:rPr>
              <a:t>not of words,</a:t>
            </a:r>
            <a:br>
              <a:rPr lang="en-US" b="1" dirty="0" smtClean="0">
                <a:solidFill>
                  <a:schemeClr val="bg1"/>
                </a:solidFill>
                <a:latin typeface="Agency FB" pitchFamily="34" charset="0"/>
              </a:rPr>
            </a:br>
            <a:r>
              <a:rPr lang="en-US" b="1" dirty="0" smtClean="0">
                <a:solidFill>
                  <a:schemeClr val="bg1"/>
                </a:solidFill>
                <a:latin typeface="Agency FB" pitchFamily="34" charset="0"/>
              </a:rPr>
              <a:t>Where things impossible </a:t>
            </a:r>
            <a:br>
              <a:rPr lang="en-US" b="1" dirty="0" smtClean="0">
                <a:solidFill>
                  <a:schemeClr val="bg1"/>
                </a:solidFill>
                <a:latin typeface="Agency FB" pitchFamily="34" charset="0"/>
              </a:rPr>
            </a:br>
            <a:r>
              <a:rPr lang="en-US" b="1" dirty="0" smtClean="0">
                <a:solidFill>
                  <a:schemeClr val="bg1"/>
                </a:solidFill>
                <a:latin typeface="Agency FB" pitchFamily="34" charset="0"/>
              </a:rPr>
              <a:t>by faith shall be made possible</a:t>
            </a:r>
            <a:br>
              <a:rPr lang="en-US" b="1" dirty="0" smtClean="0">
                <a:solidFill>
                  <a:schemeClr val="bg1"/>
                </a:solidFill>
                <a:latin typeface="Agency FB" pitchFamily="34" charset="0"/>
              </a:rPr>
            </a:br>
            <a:r>
              <a:rPr lang="en-US" b="1" dirty="0" smtClean="0">
                <a:solidFill>
                  <a:schemeClr val="bg1"/>
                </a:solidFill>
                <a:latin typeface="Agency FB" pitchFamily="34" charset="0"/>
              </a:rPr>
              <a:t>Let’s give the glory </a:t>
            </a:r>
            <a:br>
              <a:rPr lang="en-US" b="1" dirty="0" smtClean="0">
                <a:solidFill>
                  <a:schemeClr val="bg1"/>
                </a:solidFill>
                <a:latin typeface="Agency FB" pitchFamily="34" charset="0"/>
              </a:rPr>
            </a:br>
            <a:r>
              <a:rPr lang="en-US" b="1" dirty="0" smtClean="0">
                <a:solidFill>
                  <a:schemeClr val="bg1"/>
                </a:solidFill>
                <a:latin typeface="Agency FB" pitchFamily="34" charset="0"/>
              </a:rPr>
              <a:t>to Him now!</a:t>
            </a:r>
            <a:endParaRPr lang="en-US" b="1" dirty="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pPr algn="l"/>
            <a:r>
              <a:rPr lang="en-US" b="1" dirty="0" smtClean="0">
                <a:solidFill>
                  <a:schemeClr val="bg1"/>
                </a:solidFill>
                <a:latin typeface="Agency FB" pitchFamily="34" charset="0"/>
              </a:rPr>
              <a:t>Rejoice, rejoice, Christ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The hope of glory in your heart</a:t>
            </a:r>
            <a:br>
              <a:rPr lang="en-US" b="1" dirty="0" smtClean="0">
                <a:solidFill>
                  <a:schemeClr val="bg1"/>
                </a:solidFill>
                <a:latin typeface="Agency FB" pitchFamily="34" charset="0"/>
              </a:rPr>
            </a:br>
            <a:r>
              <a:rPr lang="en-US" b="1" dirty="0" smtClean="0">
                <a:solidFill>
                  <a:schemeClr val="bg1"/>
                </a:solidFill>
                <a:latin typeface="Agency FB" pitchFamily="34" charset="0"/>
              </a:rPr>
              <a:t>He lives! He lives! His breath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Arise, a mighty army, we arise</a:t>
            </a:r>
            <a:r>
              <a:rPr lang="en-US" b="1" dirty="0" smtClean="0">
                <a:latin typeface="Agency FB" pitchFamily="34" charset="0"/>
              </a:rPr>
              <a:t>!!</a:t>
            </a:r>
            <a:endParaRPr lang="en-US" b="1" dirty="0">
              <a:latin typeface="Agency FB"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l"/>
            <a:r>
              <a:rPr lang="en-US" b="1" dirty="0" smtClean="0">
                <a:latin typeface="Agency FB" pitchFamily="34" charset="0"/>
              </a:rPr>
              <a:t>Though we are weak</a:t>
            </a:r>
            <a:r>
              <a:rPr lang="en-US" b="1" dirty="0" smtClean="0">
                <a:solidFill>
                  <a:schemeClr val="bg1"/>
                </a:solidFill>
                <a:latin typeface="Agency FB" pitchFamily="34" charset="0"/>
              </a:rPr>
              <a:t>, </a:t>
            </a:r>
            <a:br>
              <a:rPr lang="en-US" b="1" dirty="0" smtClean="0">
                <a:solidFill>
                  <a:schemeClr val="bg1"/>
                </a:solidFill>
                <a:latin typeface="Agency FB" pitchFamily="34" charset="0"/>
              </a:rPr>
            </a:br>
            <a:r>
              <a:rPr lang="en-US" b="1" dirty="0" smtClean="0">
                <a:solidFill>
                  <a:schemeClr val="bg1"/>
                </a:solidFill>
                <a:latin typeface="Agency FB" pitchFamily="34" charset="0"/>
              </a:rPr>
              <a:t>His grace is everything we need;</a:t>
            </a:r>
            <a:br>
              <a:rPr lang="en-US" b="1" dirty="0" smtClean="0">
                <a:solidFill>
                  <a:schemeClr val="bg1"/>
                </a:solidFill>
                <a:latin typeface="Agency FB" pitchFamily="34" charset="0"/>
              </a:rPr>
            </a:br>
            <a:r>
              <a:rPr lang="en-US" b="1" dirty="0" smtClean="0">
                <a:solidFill>
                  <a:schemeClr val="bg1"/>
                </a:solidFill>
                <a:latin typeface="Agency FB" pitchFamily="34" charset="0"/>
              </a:rPr>
              <a:t>We’re made of clay, </a:t>
            </a:r>
            <a:br>
              <a:rPr lang="en-US" b="1" dirty="0" smtClean="0">
                <a:solidFill>
                  <a:schemeClr val="bg1"/>
                </a:solidFill>
                <a:latin typeface="Agency FB" pitchFamily="34" charset="0"/>
              </a:rPr>
            </a:br>
            <a:r>
              <a:rPr lang="en-US" b="1" dirty="0" smtClean="0">
                <a:solidFill>
                  <a:schemeClr val="bg1"/>
                </a:solidFill>
                <a:latin typeface="Agency FB" pitchFamily="34" charset="0"/>
              </a:rPr>
              <a:t>but His treasure is within,</a:t>
            </a:r>
            <a:br>
              <a:rPr lang="en-US" b="1" dirty="0" smtClean="0">
                <a:solidFill>
                  <a:schemeClr val="bg1"/>
                </a:solidFill>
                <a:latin typeface="Agency FB" pitchFamily="34" charset="0"/>
              </a:rPr>
            </a:br>
            <a:r>
              <a:rPr lang="en-US" b="1" dirty="0" smtClean="0">
                <a:solidFill>
                  <a:schemeClr val="bg1"/>
                </a:solidFill>
                <a:latin typeface="Agency FB" pitchFamily="34" charset="0"/>
              </a:rPr>
              <a:t>He turns our weaknesses </a:t>
            </a:r>
            <a:br>
              <a:rPr lang="en-US" b="1" dirty="0" smtClean="0">
                <a:solidFill>
                  <a:schemeClr val="bg1"/>
                </a:solidFill>
                <a:latin typeface="Agency FB" pitchFamily="34" charset="0"/>
              </a:rPr>
            </a:br>
            <a:r>
              <a:rPr lang="en-US" b="1" dirty="0" smtClean="0">
                <a:solidFill>
                  <a:schemeClr val="bg1"/>
                </a:solidFill>
                <a:latin typeface="Agency FB" pitchFamily="34" charset="0"/>
              </a:rPr>
              <a:t>into His opportunities,</a:t>
            </a:r>
            <a:br>
              <a:rPr lang="en-US" b="1" dirty="0" smtClean="0">
                <a:solidFill>
                  <a:schemeClr val="bg1"/>
                </a:solidFill>
                <a:latin typeface="Agency FB" pitchFamily="34" charset="0"/>
              </a:rPr>
            </a:br>
            <a:r>
              <a:rPr lang="en-US" b="1" dirty="0" smtClean="0">
                <a:solidFill>
                  <a:schemeClr val="bg1"/>
                </a:solidFill>
                <a:latin typeface="Agency FB" pitchFamily="34" charset="0"/>
              </a:rPr>
              <a:t>So that the glory </a:t>
            </a:r>
            <a:br>
              <a:rPr lang="en-US" b="1" dirty="0" smtClean="0">
                <a:solidFill>
                  <a:schemeClr val="bg1"/>
                </a:solidFill>
                <a:latin typeface="Agency FB" pitchFamily="34" charset="0"/>
              </a:rPr>
            </a:br>
            <a:r>
              <a:rPr lang="en-US" b="1" dirty="0" smtClean="0">
                <a:solidFill>
                  <a:schemeClr val="bg1"/>
                </a:solidFill>
                <a:latin typeface="Agency FB" pitchFamily="34" charset="0"/>
              </a:rPr>
              <a:t>goes to Him!</a:t>
            </a:r>
            <a:endParaRPr lang="en-US" b="1" dirty="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pPr algn="l"/>
            <a:r>
              <a:rPr lang="en-US" b="1" dirty="0" smtClean="0">
                <a:solidFill>
                  <a:schemeClr val="bg1"/>
                </a:solidFill>
                <a:latin typeface="Agency FB" pitchFamily="34" charset="0"/>
              </a:rPr>
              <a:t/>
            </a:r>
            <a:br>
              <a:rPr lang="en-US" b="1" dirty="0" smtClean="0">
                <a:solidFill>
                  <a:schemeClr val="bg1"/>
                </a:solidFill>
                <a:latin typeface="Agency FB" pitchFamily="34" charset="0"/>
              </a:rPr>
            </a:br>
            <a:r>
              <a:rPr lang="en-US" b="1" dirty="0" smtClean="0">
                <a:solidFill>
                  <a:schemeClr val="bg1"/>
                </a:solidFill>
                <a:latin typeface="Agency FB" pitchFamily="34" charset="0"/>
              </a:rPr>
              <a:t>Rejoice, rejoice, Christ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The hope of glory in your heart</a:t>
            </a:r>
            <a:br>
              <a:rPr lang="en-US" b="1" dirty="0" smtClean="0">
                <a:solidFill>
                  <a:schemeClr val="bg1"/>
                </a:solidFill>
                <a:latin typeface="Agency FB" pitchFamily="34" charset="0"/>
              </a:rPr>
            </a:br>
            <a:r>
              <a:rPr lang="en-US" b="1" dirty="0" smtClean="0">
                <a:solidFill>
                  <a:schemeClr val="bg1"/>
                </a:solidFill>
                <a:latin typeface="Agency FB" pitchFamily="34" charset="0"/>
              </a:rPr>
              <a:t>He lives! He lives! His breath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Arise, a mighty army, we arise!</a:t>
            </a:r>
            <a:br>
              <a:rPr lang="en-US" b="1" dirty="0" smtClean="0">
                <a:solidFill>
                  <a:schemeClr val="bg1"/>
                </a:solidFill>
                <a:latin typeface="Agency FB" pitchFamily="34" charset="0"/>
              </a:rPr>
            </a:br>
            <a:r>
              <a:rPr lang="en-US" b="1" dirty="0" smtClean="0">
                <a:solidFill>
                  <a:schemeClr val="bg1"/>
                </a:solidFill>
                <a:latin typeface="Agency FB" pitchFamily="34" charset="0"/>
              </a:rPr>
              <a:t>We arise!</a:t>
            </a:r>
            <a:br>
              <a:rPr lang="en-US" b="1" dirty="0" smtClean="0">
                <a:solidFill>
                  <a:schemeClr val="bg1"/>
                </a:solidFill>
                <a:latin typeface="Agency FB" pitchFamily="34" charset="0"/>
              </a:rPr>
            </a:br>
            <a:r>
              <a:rPr lang="en-US" b="1" dirty="0" smtClean="0">
                <a:latin typeface="Agency FB" pitchFamily="34" charset="0"/>
              </a:rPr>
              <a:t/>
            </a:r>
            <a:br>
              <a:rPr lang="en-US" b="1" dirty="0" smtClean="0">
                <a:latin typeface="Agency FB" pitchFamily="34" charset="0"/>
              </a:rPr>
            </a:br>
            <a:endParaRPr lang="en-US" b="1" dirty="0">
              <a:latin typeface="Agency FB"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pPr algn="l"/>
            <a:r>
              <a:rPr lang="en-US" b="1" dirty="0" smtClean="0">
                <a:solidFill>
                  <a:schemeClr val="bg1"/>
                </a:solidFill>
                <a:latin typeface="Agency FB" pitchFamily="34" charset="0"/>
              </a:rPr>
              <a:t/>
            </a:r>
            <a:br>
              <a:rPr lang="en-US" b="1" dirty="0" smtClean="0">
                <a:solidFill>
                  <a:schemeClr val="bg1"/>
                </a:solidFill>
                <a:latin typeface="Agency FB" pitchFamily="34" charset="0"/>
              </a:rPr>
            </a:br>
            <a:r>
              <a:rPr lang="en-US" b="1" dirty="0">
                <a:solidFill>
                  <a:schemeClr val="bg1"/>
                </a:solidFill>
                <a:latin typeface="Agency FB" pitchFamily="34" charset="0"/>
              </a:rPr>
              <a:t/>
            </a:r>
            <a:br>
              <a:rPr lang="en-US" b="1" dirty="0">
                <a:solidFill>
                  <a:schemeClr val="bg1"/>
                </a:solidFill>
                <a:latin typeface="Agency FB" pitchFamily="34" charset="0"/>
              </a:rPr>
            </a:br>
            <a:r>
              <a:rPr lang="en-US" b="1" dirty="0" smtClean="0">
                <a:solidFill>
                  <a:schemeClr val="bg1"/>
                </a:solidFill>
                <a:latin typeface="Agency FB" pitchFamily="34" charset="0"/>
              </a:rPr>
              <a:t>Rejoice, rejoice, Christ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The hope of glory in your heart</a:t>
            </a:r>
            <a:br>
              <a:rPr lang="en-US" b="1" dirty="0" smtClean="0">
                <a:solidFill>
                  <a:schemeClr val="bg1"/>
                </a:solidFill>
                <a:latin typeface="Agency FB" pitchFamily="34" charset="0"/>
              </a:rPr>
            </a:br>
            <a:r>
              <a:rPr lang="en-US" b="1" dirty="0" smtClean="0">
                <a:solidFill>
                  <a:schemeClr val="bg1"/>
                </a:solidFill>
                <a:latin typeface="Agency FB" pitchFamily="34" charset="0"/>
              </a:rPr>
              <a:t>He lives! He lives! His breath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Arise, a mighty army, we arise!</a:t>
            </a:r>
            <a:br>
              <a:rPr lang="en-US" b="1" dirty="0" smtClean="0">
                <a:solidFill>
                  <a:schemeClr val="bg1"/>
                </a:solidFill>
                <a:latin typeface="Agency FB" pitchFamily="34" charset="0"/>
              </a:rPr>
            </a:br>
            <a:r>
              <a:rPr lang="en-US" b="1" dirty="0" smtClean="0">
                <a:solidFill>
                  <a:schemeClr val="bg1"/>
                </a:solidFill>
                <a:latin typeface="Agency FB" pitchFamily="34" charset="0"/>
              </a:rPr>
              <a:t>We arise!</a:t>
            </a:r>
            <a:r>
              <a:rPr lang="en-US" b="1" smtClean="0">
                <a:solidFill>
                  <a:schemeClr val="bg1"/>
                </a:solidFill>
                <a:latin typeface="Agency FB" pitchFamily="34" charset="0"/>
              </a:rPr>
              <a:t/>
            </a:r>
            <a:br>
              <a:rPr lang="en-US" b="1" smtClean="0">
                <a:solidFill>
                  <a:schemeClr val="bg1"/>
                </a:solidFill>
                <a:latin typeface="Agency FB" pitchFamily="34" charset="0"/>
              </a:rPr>
            </a:br>
            <a:r>
              <a:rPr lang="en-US" b="1" dirty="0" smtClean="0">
                <a:solidFill>
                  <a:schemeClr val="bg1"/>
                </a:solidFill>
                <a:latin typeface="Agency FB" pitchFamily="34" charset="0"/>
              </a:rPr>
              <a:t/>
            </a:r>
            <a:br>
              <a:rPr lang="en-US" b="1" dirty="0" smtClean="0">
                <a:solidFill>
                  <a:schemeClr val="bg1"/>
                </a:solidFill>
                <a:latin typeface="Agency FB" pitchFamily="34" charset="0"/>
              </a:rPr>
            </a:br>
            <a:r>
              <a:rPr lang="en-US" b="1" dirty="0" smtClean="0">
                <a:latin typeface="Agency FB" pitchFamily="34" charset="0"/>
              </a:rPr>
              <a:t/>
            </a:r>
            <a:br>
              <a:rPr lang="en-US" b="1" dirty="0" smtClean="0">
                <a:latin typeface="Agency FB" pitchFamily="34" charset="0"/>
              </a:rPr>
            </a:br>
            <a:endParaRPr lang="en-US" b="1" dirty="0">
              <a:latin typeface="Agency FB"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pPr algn="l"/>
            <a:r>
              <a:rPr lang="en-US" b="1" dirty="0" smtClean="0">
                <a:solidFill>
                  <a:schemeClr val="bg1"/>
                </a:solidFill>
                <a:latin typeface="Agency FB" pitchFamily="34" charset="0"/>
              </a:rPr>
              <a:t>Rejoice, rejoice, Christ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The hope of glory in your heart</a:t>
            </a:r>
            <a:br>
              <a:rPr lang="en-US" b="1" dirty="0" smtClean="0">
                <a:solidFill>
                  <a:schemeClr val="bg1"/>
                </a:solidFill>
                <a:latin typeface="Agency FB" pitchFamily="34" charset="0"/>
              </a:rPr>
            </a:br>
            <a:r>
              <a:rPr lang="en-US" b="1" dirty="0" smtClean="0">
                <a:solidFill>
                  <a:schemeClr val="bg1"/>
                </a:solidFill>
                <a:latin typeface="Agency FB" pitchFamily="34" charset="0"/>
              </a:rPr>
              <a:t>He lives! He lives! His breath is in you</a:t>
            </a:r>
            <a:br>
              <a:rPr lang="en-US" b="1" dirty="0" smtClean="0">
                <a:solidFill>
                  <a:schemeClr val="bg1"/>
                </a:solidFill>
                <a:latin typeface="Agency FB" pitchFamily="34" charset="0"/>
              </a:rPr>
            </a:br>
            <a:r>
              <a:rPr lang="en-US" b="1" dirty="0" smtClean="0">
                <a:solidFill>
                  <a:schemeClr val="bg1"/>
                </a:solidFill>
                <a:latin typeface="Agency FB" pitchFamily="34" charset="0"/>
              </a:rPr>
              <a:t>Arise, a mighty army, we arise!</a:t>
            </a:r>
            <a:r>
              <a:rPr lang="en-US" b="1" dirty="0" smtClean="0">
                <a:latin typeface="Agency FB" pitchFamily="34" charset="0"/>
              </a:rPr>
              <a:t/>
            </a:r>
            <a:br>
              <a:rPr lang="en-US" b="1" dirty="0" smtClean="0">
                <a:latin typeface="Agency FB" pitchFamily="34" charset="0"/>
              </a:rPr>
            </a:br>
            <a:endParaRPr lang="en-US" b="1" dirty="0">
              <a:latin typeface="Agency FB"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60</Words>
  <Application>Microsoft Office PowerPoint</Application>
  <PresentationFormat>On-screen Show (4:3)</PresentationFormat>
  <Paragraphs>20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Rejoice, rejoice, Christ is in you The hope of glory in your heart He lives! He lives! His breath is in you Arise, a mighty army, we arise!!</vt:lpstr>
      <vt:lpstr>Now is the time for us  to march upon the land Into our hands He will give  the ground we claim He rides in majesty  to lead us into victory The world shall see that  Christ is Lord!</vt:lpstr>
      <vt:lpstr>Rejoice, rejoice, Christ is in you The hope of glory in your heart He lives! He lives! His breath is in you Arise, a mighty army, we arise!!</vt:lpstr>
      <vt:lpstr>God is at work in us,  His purpose to perform, Building a Kingdom of power,  not of words, Where things impossible  by faith shall be made possible Let’s give the glory  to Him now!</vt:lpstr>
      <vt:lpstr>Rejoice, rejoice, Christ is in you The hope of glory in your heart He lives! He lives! His breath is in you Arise, a mighty army, we arise!!</vt:lpstr>
      <vt:lpstr>Though we are weak,  His grace is everything we need; We’re made of clay,  but His treasure is within, He turns our weaknesses  into His opportunities, So that the glory  goes to Him!</vt:lpstr>
      <vt:lpstr> Rejoice, rejoice, Christ is in you The hope of glory in your heart He lives! He lives! His breath is in you Arise, a mighty army, we arise! We arise!  </vt:lpstr>
      <vt:lpstr>  Rejoice, rejoice, Christ is in you The hope of glory in your heart He lives! He lives! His breath is in you Arise, a mighty army, we arise! We arise!   </vt:lpstr>
      <vt:lpstr>Rejoice, rejoice, Christ is in you The hope of glory in your heart He lives! He lives! His breath is in you Arise, a mighty army, we arise! </vt:lpstr>
      <vt:lpstr> We arise We arise We ARISE!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Rejoice, rejoice, Christ is in you The hope of glory in your heart He lives! He lives! His breath is in you Arise, a mighty army, we arise!!</dc:title>
  <dc:creator>owner</dc:creator>
  <cp:lastModifiedBy>PK</cp:lastModifiedBy>
  <cp:revision>4</cp:revision>
  <dcterms:created xsi:type="dcterms:W3CDTF">2008-03-19T15:59:00Z</dcterms:created>
  <dcterms:modified xsi:type="dcterms:W3CDTF">2009-04-12T09:12:13Z</dcterms:modified>
</cp:coreProperties>
</file>