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7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A77BD-8D91-4A13-9925-F10D29891903}" type="datetimeFigureOut">
              <a:rPr lang="en-US" smtClean="0"/>
              <a:t>4/25/2008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EA7F52-EFF3-4FBE-8AE8-3BF502F0A6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A7F52-EFF3-4FBE-8AE8-3BF502F0A60F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A7F52-EFF3-4FBE-8AE8-3BF502F0A60F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A7F52-EFF3-4FBE-8AE8-3BF502F0A60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A7F52-EFF3-4FBE-8AE8-3BF502F0A60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A7F52-EFF3-4FBE-8AE8-3BF502F0A60F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A7F52-EFF3-4FBE-8AE8-3BF502F0A60F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A7F52-EFF3-4FBE-8AE8-3BF502F0A60F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A7F52-EFF3-4FBE-8AE8-3BF502F0A60F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A7F52-EFF3-4FBE-8AE8-3BF502F0A60F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A7F52-EFF3-4FBE-8AE8-3BF502F0A60F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79E1-2660-41A0-9E37-A9C7EC93B738}" type="datetimeFigureOut">
              <a:rPr lang="en-US" smtClean="0"/>
              <a:pPr/>
              <a:t>4/25/2008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35970-55E8-40FB-A0CA-7750DCB0B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79E1-2660-41A0-9E37-A9C7EC93B738}" type="datetimeFigureOut">
              <a:rPr lang="en-US" smtClean="0"/>
              <a:pPr/>
              <a:t>4/25/2008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35970-55E8-40FB-A0CA-7750DCB0B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79E1-2660-41A0-9E37-A9C7EC93B738}" type="datetimeFigureOut">
              <a:rPr lang="en-US" smtClean="0"/>
              <a:pPr/>
              <a:t>4/25/2008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35970-55E8-40FB-A0CA-7750DCB0B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79E1-2660-41A0-9E37-A9C7EC93B738}" type="datetimeFigureOut">
              <a:rPr lang="en-US" smtClean="0"/>
              <a:pPr/>
              <a:t>4/25/2008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35970-55E8-40FB-A0CA-7750DCB0B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79E1-2660-41A0-9E37-A9C7EC93B738}" type="datetimeFigureOut">
              <a:rPr lang="en-US" smtClean="0"/>
              <a:pPr/>
              <a:t>4/25/2008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35970-55E8-40FB-A0CA-7750DCB0B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79E1-2660-41A0-9E37-A9C7EC93B738}" type="datetimeFigureOut">
              <a:rPr lang="en-US" smtClean="0"/>
              <a:pPr/>
              <a:t>4/25/2008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35970-55E8-40FB-A0CA-7750DCB0B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79E1-2660-41A0-9E37-A9C7EC93B738}" type="datetimeFigureOut">
              <a:rPr lang="en-US" smtClean="0"/>
              <a:pPr/>
              <a:t>4/25/2008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35970-55E8-40FB-A0CA-7750DCB0B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79E1-2660-41A0-9E37-A9C7EC93B738}" type="datetimeFigureOut">
              <a:rPr lang="en-US" smtClean="0"/>
              <a:pPr/>
              <a:t>4/25/2008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35970-55E8-40FB-A0CA-7750DCB0B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79E1-2660-41A0-9E37-A9C7EC93B738}" type="datetimeFigureOut">
              <a:rPr lang="en-US" smtClean="0"/>
              <a:pPr/>
              <a:t>4/25/2008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35970-55E8-40FB-A0CA-7750DCB0B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79E1-2660-41A0-9E37-A9C7EC93B738}" type="datetimeFigureOut">
              <a:rPr lang="en-US" smtClean="0"/>
              <a:pPr/>
              <a:t>4/25/2008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35970-55E8-40FB-A0CA-7750DCB0B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79E1-2660-41A0-9E37-A9C7EC93B738}" type="datetimeFigureOut">
              <a:rPr lang="en-US" smtClean="0"/>
              <a:pPr/>
              <a:t>4/25/2008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35970-55E8-40FB-A0CA-7750DCB0B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279E1-2660-41A0-9E37-A9C7EC93B738}" type="datetimeFigureOut">
              <a:rPr lang="en-US" smtClean="0"/>
              <a:pPr/>
              <a:t>4/25/2008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35970-55E8-40FB-A0CA-7750DCB0B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5300" b="1" dirty="0">
                <a:solidFill>
                  <a:schemeClr val="bg1"/>
                </a:solidFill>
                <a:latin typeface="Colonna MT" pitchFamily="82" charset="0"/>
              </a:rPr>
              <a:t>For you are my Lord</a:t>
            </a:r>
            <a:br>
              <a:rPr lang="en-US" sz="5300" b="1" dirty="0">
                <a:solidFill>
                  <a:schemeClr val="bg1"/>
                </a:solidFill>
                <a:latin typeface="Colonna MT" pitchFamily="82" charset="0"/>
              </a:rPr>
            </a:br>
            <a:r>
              <a:rPr lang="en-US" sz="5300" b="1" dirty="0">
                <a:solidFill>
                  <a:schemeClr val="bg1"/>
                </a:solidFill>
                <a:latin typeface="Colonna MT" pitchFamily="82" charset="0"/>
              </a:rPr>
              <a:t>You are my </a:t>
            </a:r>
            <a:r>
              <a:rPr lang="en-US" sz="5300" b="1" dirty="0" smtClean="0">
                <a:solidFill>
                  <a:schemeClr val="bg1"/>
                </a:solidFill>
                <a:latin typeface="Colonna MT" pitchFamily="82" charset="0"/>
              </a:rPr>
              <a:t>Lord</a:t>
            </a:r>
            <a:br>
              <a:rPr lang="en-US" sz="5300" b="1" dirty="0" smtClean="0">
                <a:solidFill>
                  <a:schemeClr val="bg1"/>
                </a:solidFill>
                <a:latin typeface="Colonna MT" pitchFamily="82" charset="0"/>
              </a:rPr>
            </a:br>
            <a:r>
              <a:rPr lang="en-US" sz="5300" b="1" dirty="0" smtClean="0">
                <a:solidFill>
                  <a:schemeClr val="bg1"/>
                </a:solidFill>
                <a:latin typeface="Colonna MT" pitchFamily="82" charset="0"/>
              </a:rPr>
              <a:t> You are my Lord</a:t>
            </a:r>
            <a:br>
              <a:rPr lang="en-US" sz="5300" b="1" dirty="0" smtClean="0">
                <a:solidFill>
                  <a:schemeClr val="bg1"/>
                </a:solidFill>
                <a:latin typeface="Colonna MT" pitchFamily="82" charset="0"/>
              </a:rPr>
            </a:br>
            <a:r>
              <a:rPr lang="en-US" sz="5300" b="1" dirty="0" smtClean="0">
                <a:solidFill>
                  <a:schemeClr val="bg1"/>
                </a:solidFill>
                <a:latin typeface="Colonna MT" pitchFamily="82" charset="0"/>
              </a:rPr>
              <a:t> You are my Lord.</a:t>
            </a:r>
            <a:r>
              <a:rPr lang="en-US" sz="5300" b="1" dirty="0">
                <a:solidFill>
                  <a:schemeClr val="bg1"/>
                </a:solidFill>
                <a:latin typeface="Colonna MT" pitchFamily="82" charset="0"/>
              </a:rPr>
              <a:t/>
            </a:r>
            <a:br>
              <a:rPr lang="en-US" sz="5300" b="1" dirty="0">
                <a:solidFill>
                  <a:schemeClr val="bg1"/>
                </a:solidFill>
                <a:latin typeface="Colonna MT" pitchFamily="82" charset="0"/>
              </a:rPr>
            </a:br>
            <a:endParaRPr lang="en-US" sz="5300" dirty="0">
              <a:solidFill>
                <a:schemeClr val="bg1"/>
              </a:solidFill>
              <a:latin typeface="Colonna MT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r>
              <a:rPr lang="en-US" sz="5300" b="1" dirty="0">
                <a:solidFill>
                  <a:schemeClr val="bg1"/>
                </a:solidFill>
                <a:latin typeface="Colonna MT" pitchFamily="82" charset="0"/>
              </a:rPr>
              <a:t>More love, more power</a:t>
            </a:r>
            <a:br>
              <a:rPr lang="en-US" sz="5300" b="1" dirty="0">
                <a:solidFill>
                  <a:schemeClr val="bg1"/>
                </a:solidFill>
                <a:latin typeface="Colonna MT" pitchFamily="82" charset="0"/>
              </a:rPr>
            </a:br>
            <a:r>
              <a:rPr lang="en-US" sz="5300" b="1" dirty="0">
                <a:solidFill>
                  <a:schemeClr val="bg1"/>
                </a:solidFill>
                <a:latin typeface="Colonna MT" pitchFamily="82" charset="0"/>
              </a:rPr>
              <a:t>More of You in my life</a:t>
            </a:r>
            <a:br>
              <a:rPr lang="en-US" sz="5300" b="1" dirty="0">
                <a:solidFill>
                  <a:schemeClr val="bg1"/>
                </a:solidFill>
                <a:latin typeface="Colonna MT" pitchFamily="82" charset="0"/>
              </a:rPr>
            </a:br>
            <a:r>
              <a:rPr lang="en-US" sz="5300" b="1" dirty="0">
                <a:solidFill>
                  <a:schemeClr val="bg1"/>
                </a:solidFill>
                <a:latin typeface="Colonna MT" pitchFamily="82" charset="0"/>
              </a:rPr>
              <a:t>More love, more power</a:t>
            </a:r>
            <a:br>
              <a:rPr lang="en-US" sz="5300" b="1" dirty="0">
                <a:solidFill>
                  <a:schemeClr val="bg1"/>
                </a:solidFill>
                <a:latin typeface="Colonna MT" pitchFamily="82" charset="0"/>
              </a:rPr>
            </a:br>
            <a:r>
              <a:rPr lang="en-US" sz="5300" b="1" dirty="0">
                <a:solidFill>
                  <a:schemeClr val="bg1"/>
                </a:solidFill>
                <a:latin typeface="Colonna MT" pitchFamily="82" charset="0"/>
              </a:rPr>
              <a:t>More of You in my life.</a:t>
            </a:r>
            <a:r>
              <a:rPr lang="en-US" sz="5300" b="1" dirty="0">
                <a:solidFill>
                  <a:schemeClr val="bg1"/>
                </a:solidFill>
                <a:latin typeface="Bauhaus 93" pitchFamily="82" charset="0"/>
              </a:rPr>
              <a:t/>
            </a:r>
            <a:br>
              <a:rPr lang="en-US" sz="5300" b="1" dirty="0">
                <a:solidFill>
                  <a:schemeClr val="bg1"/>
                </a:solidFill>
                <a:latin typeface="Bauhaus 93" pitchFamily="82" charset="0"/>
              </a:rPr>
            </a:br>
            <a:endParaRPr lang="en-US" sz="5300" dirty="0">
              <a:solidFill>
                <a:schemeClr val="bg1"/>
              </a:solidFill>
              <a:latin typeface="Bauhaus 93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5300" b="1" dirty="0">
                <a:solidFill>
                  <a:schemeClr val="bg1"/>
                </a:solidFill>
                <a:latin typeface="Colonna MT" pitchFamily="82" charset="0"/>
              </a:rPr>
              <a:t>I will worship You </a:t>
            </a:r>
            <a:r>
              <a:rPr lang="en-US" sz="5300" b="1" dirty="0" smtClean="0">
                <a:solidFill>
                  <a:schemeClr val="bg1"/>
                </a:solidFill>
                <a:latin typeface="Colonna MT" pitchFamily="82" charset="0"/>
              </a:rPr>
              <a:t/>
            </a:r>
            <a:br>
              <a:rPr lang="en-US" sz="5300" b="1" dirty="0" smtClean="0">
                <a:solidFill>
                  <a:schemeClr val="bg1"/>
                </a:solidFill>
                <a:latin typeface="Colonna MT" pitchFamily="82" charset="0"/>
              </a:rPr>
            </a:br>
            <a:r>
              <a:rPr lang="en-US" sz="5300" b="1" dirty="0" smtClean="0">
                <a:solidFill>
                  <a:schemeClr val="bg1"/>
                </a:solidFill>
                <a:latin typeface="Colonna MT" pitchFamily="82" charset="0"/>
              </a:rPr>
              <a:t>with </a:t>
            </a:r>
            <a:r>
              <a:rPr lang="en-US" sz="5300" b="1" dirty="0">
                <a:solidFill>
                  <a:schemeClr val="bg1"/>
                </a:solidFill>
                <a:latin typeface="Colonna MT" pitchFamily="82" charset="0"/>
              </a:rPr>
              <a:t>all of my heart</a:t>
            </a:r>
            <a:br>
              <a:rPr lang="en-US" sz="5300" b="1" dirty="0">
                <a:solidFill>
                  <a:schemeClr val="bg1"/>
                </a:solidFill>
                <a:latin typeface="Colonna MT" pitchFamily="82" charset="0"/>
              </a:rPr>
            </a:br>
            <a:r>
              <a:rPr lang="en-US" sz="5300" b="1" dirty="0">
                <a:solidFill>
                  <a:schemeClr val="bg1"/>
                </a:solidFill>
                <a:latin typeface="Colonna MT" pitchFamily="82" charset="0"/>
              </a:rPr>
              <a:t>And I will worship You </a:t>
            </a:r>
            <a:r>
              <a:rPr lang="en-US" sz="5300" b="1" dirty="0" smtClean="0">
                <a:solidFill>
                  <a:schemeClr val="bg1"/>
                </a:solidFill>
                <a:latin typeface="Colonna MT" pitchFamily="82" charset="0"/>
              </a:rPr>
              <a:t/>
            </a:r>
            <a:br>
              <a:rPr lang="en-US" sz="5300" b="1" dirty="0" smtClean="0">
                <a:solidFill>
                  <a:schemeClr val="bg1"/>
                </a:solidFill>
                <a:latin typeface="Colonna MT" pitchFamily="82" charset="0"/>
              </a:rPr>
            </a:br>
            <a:r>
              <a:rPr lang="en-US" sz="5300" b="1" dirty="0" smtClean="0">
                <a:solidFill>
                  <a:schemeClr val="bg1"/>
                </a:solidFill>
                <a:latin typeface="Colonna MT" pitchFamily="82" charset="0"/>
              </a:rPr>
              <a:t>with </a:t>
            </a:r>
            <a:r>
              <a:rPr lang="en-US" sz="5300" b="1" dirty="0">
                <a:solidFill>
                  <a:schemeClr val="bg1"/>
                </a:solidFill>
                <a:latin typeface="Colonna MT" pitchFamily="82" charset="0"/>
              </a:rPr>
              <a:t>all of my mind</a:t>
            </a:r>
            <a:br>
              <a:rPr lang="en-US" sz="5300" b="1" dirty="0">
                <a:solidFill>
                  <a:schemeClr val="bg1"/>
                </a:solidFill>
                <a:latin typeface="Colonna MT" pitchFamily="82" charset="0"/>
              </a:rPr>
            </a:br>
            <a:r>
              <a:rPr lang="en-US" sz="5300" b="1" dirty="0">
                <a:solidFill>
                  <a:schemeClr val="bg1"/>
                </a:solidFill>
                <a:latin typeface="Colonna MT" pitchFamily="82" charset="0"/>
              </a:rPr>
              <a:t>And I will worship You </a:t>
            </a:r>
            <a:r>
              <a:rPr lang="en-US" sz="5300" b="1" dirty="0" smtClean="0">
                <a:solidFill>
                  <a:schemeClr val="bg1"/>
                </a:solidFill>
                <a:latin typeface="Colonna MT" pitchFamily="82" charset="0"/>
              </a:rPr>
              <a:t/>
            </a:r>
            <a:br>
              <a:rPr lang="en-US" sz="5300" b="1" dirty="0" smtClean="0">
                <a:solidFill>
                  <a:schemeClr val="bg1"/>
                </a:solidFill>
                <a:latin typeface="Colonna MT" pitchFamily="82" charset="0"/>
              </a:rPr>
            </a:br>
            <a:r>
              <a:rPr lang="en-US" sz="5300" b="1" dirty="0" smtClean="0">
                <a:solidFill>
                  <a:schemeClr val="bg1"/>
                </a:solidFill>
                <a:latin typeface="Colonna MT" pitchFamily="82" charset="0"/>
              </a:rPr>
              <a:t>with </a:t>
            </a:r>
            <a:r>
              <a:rPr lang="en-US" sz="5300" b="1" dirty="0">
                <a:solidFill>
                  <a:schemeClr val="bg1"/>
                </a:solidFill>
                <a:latin typeface="Colonna MT" pitchFamily="82" charset="0"/>
              </a:rPr>
              <a:t>all of my strength</a:t>
            </a:r>
            <a:br>
              <a:rPr lang="en-US" sz="5300" b="1" dirty="0">
                <a:solidFill>
                  <a:schemeClr val="bg1"/>
                </a:solidFill>
                <a:latin typeface="Colonna MT" pitchFamily="82" charset="0"/>
              </a:rPr>
            </a:br>
            <a:endParaRPr lang="en-US" sz="5300" dirty="0">
              <a:solidFill>
                <a:schemeClr val="bg1"/>
              </a:solidFill>
              <a:latin typeface="Colonna MT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5300" b="1" dirty="0">
                <a:solidFill>
                  <a:schemeClr val="bg1"/>
                </a:solidFill>
                <a:latin typeface="Colonna MT" pitchFamily="82" charset="0"/>
              </a:rPr>
              <a:t>For you are my Lord</a:t>
            </a:r>
            <a:br>
              <a:rPr lang="en-US" sz="5300" b="1" dirty="0">
                <a:solidFill>
                  <a:schemeClr val="bg1"/>
                </a:solidFill>
                <a:latin typeface="Colonna MT" pitchFamily="82" charset="0"/>
              </a:rPr>
            </a:br>
            <a:r>
              <a:rPr lang="en-US" sz="5300" b="1" dirty="0">
                <a:solidFill>
                  <a:schemeClr val="bg1"/>
                </a:solidFill>
                <a:latin typeface="Colonna MT" pitchFamily="82" charset="0"/>
              </a:rPr>
              <a:t>You are my </a:t>
            </a:r>
            <a:r>
              <a:rPr lang="en-US" sz="5300" b="1" dirty="0" smtClean="0">
                <a:solidFill>
                  <a:schemeClr val="bg1"/>
                </a:solidFill>
                <a:latin typeface="Colonna MT" pitchFamily="82" charset="0"/>
              </a:rPr>
              <a:t>Lord</a:t>
            </a:r>
            <a:br>
              <a:rPr lang="en-US" sz="5300" b="1" dirty="0" smtClean="0">
                <a:solidFill>
                  <a:schemeClr val="bg1"/>
                </a:solidFill>
                <a:latin typeface="Colonna MT" pitchFamily="82" charset="0"/>
              </a:rPr>
            </a:br>
            <a:r>
              <a:rPr lang="en-US" sz="5300" b="1" dirty="0" smtClean="0">
                <a:solidFill>
                  <a:schemeClr val="bg1"/>
                </a:solidFill>
                <a:latin typeface="Colonna MT" pitchFamily="82" charset="0"/>
              </a:rPr>
              <a:t> You are my Lord</a:t>
            </a:r>
            <a:br>
              <a:rPr lang="en-US" sz="5300" b="1" dirty="0" smtClean="0">
                <a:solidFill>
                  <a:schemeClr val="bg1"/>
                </a:solidFill>
                <a:latin typeface="Colonna MT" pitchFamily="82" charset="0"/>
              </a:rPr>
            </a:br>
            <a:r>
              <a:rPr lang="en-US" sz="5300" b="1" dirty="0" smtClean="0">
                <a:solidFill>
                  <a:schemeClr val="bg1"/>
                </a:solidFill>
                <a:latin typeface="Colonna MT" pitchFamily="82" charset="0"/>
              </a:rPr>
              <a:t> You are my Lord.</a:t>
            </a:r>
            <a:r>
              <a:rPr lang="en-US" sz="5300" b="1" dirty="0">
                <a:solidFill>
                  <a:schemeClr val="bg1"/>
                </a:solidFill>
                <a:latin typeface="Colonna MT" pitchFamily="82" charset="0"/>
              </a:rPr>
              <a:t/>
            </a:r>
            <a:br>
              <a:rPr lang="en-US" sz="5300" b="1" dirty="0">
                <a:solidFill>
                  <a:schemeClr val="bg1"/>
                </a:solidFill>
                <a:latin typeface="Colonna MT" pitchFamily="82" charset="0"/>
              </a:rPr>
            </a:br>
            <a:endParaRPr lang="en-US" sz="5300" dirty="0">
              <a:solidFill>
                <a:schemeClr val="bg1"/>
              </a:solidFill>
              <a:latin typeface="Colonna MT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5300" b="1" dirty="0">
                <a:solidFill>
                  <a:schemeClr val="bg1"/>
                </a:solidFill>
                <a:latin typeface="Colonna MT" pitchFamily="82" charset="0"/>
              </a:rPr>
              <a:t>More faith, more passion</a:t>
            </a:r>
            <a:br>
              <a:rPr lang="en-US" sz="5300" b="1" dirty="0">
                <a:solidFill>
                  <a:schemeClr val="bg1"/>
                </a:solidFill>
                <a:latin typeface="Colonna MT" pitchFamily="82" charset="0"/>
              </a:rPr>
            </a:br>
            <a:r>
              <a:rPr lang="en-US" sz="5300" b="1" dirty="0">
                <a:solidFill>
                  <a:schemeClr val="bg1"/>
                </a:solidFill>
                <a:latin typeface="Colonna MT" pitchFamily="82" charset="0"/>
              </a:rPr>
              <a:t>More of You in my life</a:t>
            </a:r>
            <a:br>
              <a:rPr lang="en-US" sz="5300" b="1" dirty="0">
                <a:solidFill>
                  <a:schemeClr val="bg1"/>
                </a:solidFill>
                <a:latin typeface="Colonna MT" pitchFamily="82" charset="0"/>
              </a:rPr>
            </a:br>
            <a:r>
              <a:rPr lang="en-US" sz="5300" b="1" dirty="0">
                <a:solidFill>
                  <a:schemeClr val="bg1"/>
                </a:solidFill>
                <a:latin typeface="Colonna MT" pitchFamily="82" charset="0"/>
              </a:rPr>
              <a:t>More faith, more passion</a:t>
            </a:r>
            <a:br>
              <a:rPr lang="en-US" sz="5300" b="1" dirty="0">
                <a:solidFill>
                  <a:schemeClr val="bg1"/>
                </a:solidFill>
                <a:latin typeface="Colonna MT" pitchFamily="82" charset="0"/>
              </a:rPr>
            </a:br>
            <a:r>
              <a:rPr lang="en-US" sz="5300" b="1" dirty="0">
                <a:solidFill>
                  <a:schemeClr val="bg1"/>
                </a:solidFill>
                <a:latin typeface="Colonna MT" pitchFamily="82" charset="0"/>
              </a:rPr>
              <a:t>More of You in my life</a:t>
            </a:r>
            <a:endParaRPr lang="en-US" sz="5300" dirty="0">
              <a:solidFill>
                <a:schemeClr val="bg1"/>
              </a:solidFill>
              <a:latin typeface="Colonna MT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5300" b="1" dirty="0">
                <a:solidFill>
                  <a:schemeClr val="bg1"/>
                </a:solidFill>
                <a:latin typeface="Colonna MT" pitchFamily="82" charset="0"/>
              </a:rPr>
              <a:t>I will worship You </a:t>
            </a:r>
            <a:r>
              <a:rPr lang="en-US" sz="5300" b="1" dirty="0" smtClean="0">
                <a:solidFill>
                  <a:schemeClr val="bg1"/>
                </a:solidFill>
                <a:latin typeface="Colonna MT" pitchFamily="82" charset="0"/>
              </a:rPr>
              <a:t/>
            </a:r>
            <a:br>
              <a:rPr lang="en-US" sz="5300" b="1" dirty="0" smtClean="0">
                <a:solidFill>
                  <a:schemeClr val="bg1"/>
                </a:solidFill>
                <a:latin typeface="Colonna MT" pitchFamily="82" charset="0"/>
              </a:rPr>
            </a:br>
            <a:r>
              <a:rPr lang="en-US" sz="5300" b="1" dirty="0" smtClean="0">
                <a:solidFill>
                  <a:schemeClr val="bg1"/>
                </a:solidFill>
                <a:latin typeface="Colonna MT" pitchFamily="82" charset="0"/>
              </a:rPr>
              <a:t>with </a:t>
            </a:r>
            <a:r>
              <a:rPr lang="en-US" sz="5300" b="1" dirty="0">
                <a:solidFill>
                  <a:schemeClr val="bg1"/>
                </a:solidFill>
                <a:latin typeface="Colonna MT" pitchFamily="82" charset="0"/>
              </a:rPr>
              <a:t>all of my heart</a:t>
            </a:r>
            <a:br>
              <a:rPr lang="en-US" sz="5300" b="1" dirty="0">
                <a:solidFill>
                  <a:schemeClr val="bg1"/>
                </a:solidFill>
                <a:latin typeface="Colonna MT" pitchFamily="82" charset="0"/>
              </a:rPr>
            </a:br>
            <a:r>
              <a:rPr lang="en-US" sz="5300" b="1" dirty="0">
                <a:solidFill>
                  <a:schemeClr val="bg1"/>
                </a:solidFill>
                <a:latin typeface="Colonna MT" pitchFamily="82" charset="0"/>
              </a:rPr>
              <a:t>And I will worship You </a:t>
            </a:r>
            <a:r>
              <a:rPr lang="en-US" sz="5300" b="1" dirty="0" smtClean="0">
                <a:solidFill>
                  <a:schemeClr val="bg1"/>
                </a:solidFill>
                <a:latin typeface="Colonna MT" pitchFamily="82" charset="0"/>
              </a:rPr>
              <a:t/>
            </a:r>
            <a:br>
              <a:rPr lang="en-US" sz="5300" b="1" dirty="0" smtClean="0">
                <a:solidFill>
                  <a:schemeClr val="bg1"/>
                </a:solidFill>
                <a:latin typeface="Colonna MT" pitchFamily="82" charset="0"/>
              </a:rPr>
            </a:br>
            <a:r>
              <a:rPr lang="en-US" sz="5300" b="1" dirty="0" smtClean="0">
                <a:solidFill>
                  <a:schemeClr val="bg1"/>
                </a:solidFill>
                <a:latin typeface="Colonna MT" pitchFamily="82" charset="0"/>
              </a:rPr>
              <a:t>with </a:t>
            </a:r>
            <a:r>
              <a:rPr lang="en-US" sz="5300" b="1" dirty="0">
                <a:solidFill>
                  <a:schemeClr val="bg1"/>
                </a:solidFill>
                <a:latin typeface="Colonna MT" pitchFamily="82" charset="0"/>
              </a:rPr>
              <a:t>all of my mind</a:t>
            </a:r>
            <a:br>
              <a:rPr lang="en-US" sz="5300" b="1" dirty="0">
                <a:solidFill>
                  <a:schemeClr val="bg1"/>
                </a:solidFill>
                <a:latin typeface="Colonna MT" pitchFamily="82" charset="0"/>
              </a:rPr>
            </a:br>
            <a:r>
              <a:rPr lang="en-US" sz="5300" b="1" dirty="0">
                <a:solidFill>
                  <a:schemeClr val="bg1"/>
                </a:solidFill>
                <a:latin typeface="Colonna MT" pitchFamily="82" charset="0"/>
              </a:rPr>
              <a:t>And I will worship You </a:t>
            </a:r>
            <a:r>
              <a:rPr lang="en-US" sz="5300" b="1" dirty="0" smtClean="0">
                <a:solidFill>
                  <a:schemeClr val="bg1"/>
                </a:solidFill>
                <a:latin typeface="Colonna MT" pitchFamily="82" charset="0"/>
              </a:rPr>
              <a:t/>
            </a:r>
            <a:br>
              <a:rPr lang="en-US" sz="5300" b="1" dirty="0" smtClean="0">
                <a:solidFill>
                  <a:schemeClr val="bg1"/>
                </a:solidFill>
                <a:latin typeface="Colonna MT" pitchFamily="82" charset="0"/>
              </a:rPr>
            </a:br>
            <a:r>
              <a:rPr lang="en-US" sz="5300" b="1" dirty="0" smtClean="0">
                <a:solidFill>
                  <a:schemeClr val="bg1"/>
                </a:solidFill>
                <a:latin typeface="Colonna MT" pitchFamily="82" charset="0"/>
              </a:rPr>
              <a:t>with </a:t>
            </a:r>
            <a:r>
              <a:rPr lang="en-US" sz="5300" b="1" dirty="0">
                <a:solidFill>
                  <a:schemeClr val="bg1"/>
                </a:solidFill>
                <a:latin typeface="Colonna MT" pitchFamily="82" charset="0"/>
              </a:rPr>
              <a:t>all of my strength</a:t>
            </a:r>
            <a:br>
              <a:rPr lang="en-US" sz="5300" b="1" dirty="0">
                <a:solidFill>
                  <a:schemeClr val="bg1"/>
                </a:solidFill>
                <a:latin typeface="Colonna MT" pitchFamily="82" charset="0"/>
              </a:rPr>
            </a:br>
            <a:endParaRPr lang="en-US" sz="5300" dirty="0">
              <a:solidFill>
                <a:schemeClr val="bg1"/>
              </a:solidFill>
              <a:latin typeface="Colonna MT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5300" b="1" dirty="0">
                <a:solidFill>
                  <a:schemeClr val="bg1"/>
                </a:solidFill>
                <a:latin typeface="Colonna MT" pitchFamily="82" charset="0"/>
              </a:rPr>
              <a:t>For you are my Lord</a:t>
            </a:r>
            <a:br>
              <a:rPr lang="en-US" sz="5300" b="1" dirty="0">
                <a:solidFill>
                  <a:schemeClr val="bg1"/>
                </a:solidFill>
                <a:latin typeface="Colonna MT" pitchFamily="82" charset="0"/>
              </a:rPr>
            </a:br>
            <a:r>
              <a:rPr lang="en-US" sz="5300" b="1" dirty="0">
                <a:solidFill>
                  <a:schemeClr val="bg1"/>
                </a:solidFill>
                <a:latin typeface="Colonna MT" pitchFamily="82" charset="0"/>
              </a:rPr>
              <a:t>You are my </a:t>
            </a:r>
            <a:r>
              <a:rPr lang="en-US" sz="5300" b="1" dirty="0" smtClean="0">
                <a:solidFill>
                  <a:schemeClr val="bg1"/>
                </a:solidFill>
                <a:latin typeface="Colonna MT" pitchFamily="82" charset="0"/>
              </a:rPr>
              <a:t>Lord</a:t>
            </a:r>
            <a:br>
              <a:rPr lang="en-US" sz="5300" b="1" dirty="0" smtClean="0">
                <a:solidFill>
                  <a:schemeClr val="bg1"/>
                </a:solidFill>
                <a:latin typeface="Colonna MT" pitchFamily="82" charset="0"/>
              </a:rPr>
            </a:br>
            <a:r>
              <a:rPr lang="en-US" sz="5300" b="1" dirty="0" smtClean="0">
                <a:solidFill>
                  <a:schemeClr val="bg1"/>
                </a:solidFill>
                <a:latin typeface="Colonna MT" pitchFamily="82" charset="0"/>
              </a:rPr>
              <a:t> You are my Lord</a:t>
            </a:r>
            <a:br>
              <a:rPr lang="en-US" sz="5300" b="1" dirty="0" smtClean="0">
                <a:solidFill>
                  <a:schemeClr val="bg1"/>
                </a:solidFill>
                <a:latin typeface="Colonna MT" pitchFamily="82" charset="0"/>
              </a:rPr>
            </a:br>
            <a:r>
              <a:rPr lang="en-US" sz="5300" b="1" dirty="0" smtClean="0">
                <a:solidFill>
                  <a:schemeClr val="bg1"/>
                </a:solidFill>
                <a:latin typeface="Colonna MT" pitchFamily="82" charset="0"/>
              </a:rPr>
              <a:t> You are my Lord.</a:t>
            </a:r>
            <a:r>
              <a:rPr lang="en-US" sz="5300" b="1" dirty="0">
                <a:solidFill>
                  <a:schemeClr val="bg1"/>
                </a:solidFill>
                <a:latin typeface="Colonna MT" pitchFamily="82" charset="0"/>
              </a:rPr>
              <a:t/>
            </a:r>
            <a:br>
              <a:rPr lang="en-US" sz="5300" b="1" dirty="0">
                <a:solidFill>
                  <a:schemeClr val="bg1"/>
                </a:solidFill>
                <a:latin typeface="Colonna MT" pitchFamily="82" charset="0"/>
              </a:rPr>
            </a:br>
            <a:endParaRPr lang="en-US" sz="5300" dirty="0">
              <a:solidFill>
                <a:schemeClr val="bg1"/>
              </a:solidFill>
              <a:latin typeface="Colonna MT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solidFill>
                  <a:schemeClr val="bg1"/>
                </a:solidFill>
                <a:latin typeface="Colonna MT" pitchFamily="82" charset="0"/>
              </a:rPr>
              <a:t/>
            </a:r>
            <a:br>
              <a:rPr lang="en-US" sz="5300" b="1" dirty="0" smtClean="0">
                <a:solidFill>
                  <a:schemeClr val="bg1"/>
                </a:solidFill>
                <a:latin typeface="Colonna MT" pitchFamily="82" charset="0"/>
              </a:rPr>
            </a:br>
            <a:r>
              <a:rPr lang="en-US" sz="5600" b="1" dirty="0" smtClean="0">
                <a:solidFill>
                  <a:schemeClr val="bg1"/>
                </a:solidFill>
                <a:latin typeface="Colonna MT" pitchFamily="82" charset="0"/>
              </a:rPr>
              <a:t>I </a:t>
            </a:r>
            <a:r>
              <a:rPr lang="en-US" sz="5600" b="1" dirty="0">
                <a:solidFill>
                  <a:schemeClr val="bg1"/>
                </a:solidFill>
                <a:latin typeface="Colonna MT" pitchFamily="82" charset="0"/>
              </a:rPr>
              <a:t>will worship You </a:t>
            </a:r>
            <a:r>
              <a:rPr lang="en-US" sz="5600" b="1" dirty="0" smtClean="0">
                <a:solidFill>
                  <a:schemeClr val="bg1"/>
                </a:solidFill>
                <a:latin typeface="Colonna MT" pitchFamily="82" charset="0"/>
              </a:rPr>
              <a:t/>
            </a:r>
            <a:br>
              <a:rPr lang="en-US" sz="5600" b="1" dirty="0" smtClean="0">
                <a:solidFill>
                  <a:schemeClr val="bg1"/>
                </a:solidFill>
                <a:latin typeface="Colonna MT" pitchFamily="82" charset="0"/>
              </a:rPr>
            </a:br>
            <a:r>
              <a:rPr lang="en-US" sz="5600" b="1" dirty="0" smtClean="0">
                <a:solidFill>
                  <a:schemeClr val="bg1"/>
                </a:solidFill>
                <a:latin typeface="Colonna MT" pitchFamily="82" charset="0"/>
              </a:rPr>
              <a:t>with </a:t>
            </a:r>
            <a:r>
              <a:rPr lang="en-US" sz="5600" b="1" dirty="0">
                <a:solidFill>
                  <a:schemeClr val="bg1"/>
                </a:solidFill>
                <a:latin typeface="Colonna MT" pitchFamily="82" charset="0"/>
              </a:rPr>
              <a:t>all of my heart</a:t>
            </a:r>
            <a:br>
              <a:rPr lang="en-US" sz="5600" b="1" dirty="0">
                <a:solidFill>
                  <a:schemeClr val="bg1"/>
                </a:solidFill>
                <a:latin typeface="Colonna MT" pitchFamily="82" charset="0"/>
              </a:rPr>
            </a:br>
            <a:r>
              <a:rPr lang="en-US" sz="5600" b="1" dirty="0">
                <a:solidFill>
                  <a:schemeClr val="bg1"/>
                </a:solidFill>
                <a:latin typeface="Colonna MT" pitchFamily="82" charset="0"/>
              </a:rPr>
              <a:t>And I will worship You </a:t>
            </a:r>
            <a:r>
              <a:rPr lang="en-US" sz="5600" b="1" dirty="0" smtClean="0">
                <a:solidFill>
                  <a:schemeClr val="bg1"/>
                </a:solidFill>
                <a:latin typeface="Colonna MT" pitchFamily="82" charset="0"/>
              </a:rPr>
              <a:t/>
            </a:r>
            <a:br>
              <a:rPr lang="en-US" sz="5600" b="1" dirty="0" smtClean="0">
                <a:solidFill>
                  <a:schemeClr val="bg1"/>
                </a:solidFill>
                <a:latin typeface="Colonna MT" pitchFamily="82" charset="0"/>
              </a:rPr>
            </a:br>
            <a:r>
              <a:rPr lang="en-US" sz="5600" b="1" dirty="0" smtClean="0">
                <a:solidFill>
                  <a:schemeClr val="bg1"/>
                </a:solidFill>
                <a:latin typeface="Colonna MT" pitchFamily="82" charset="0"/>
              </a:rPr>
              <a:t>with </a:t>
            </a:r>
            <a:r>
              <a:rPr lang="en-US" sz="5600" b="1" dirty="0">
                <a:solidFill>
                  <a:schemeClr val="bg1"/>
                </a:solidFill>
                <a:latin typeface="Colonna MT" pitchFamily="82" charset="0"/>
              </a:rPr>
              <a:t>all of my mind</a:t>
            </a:r>
            <a:br>
              <a:rPr lang="en-US" sz="5600" b="1" dirty="0">
                <a:solidFill>
                  <a:schemeClr val="bg1"/>
                </a:solidFill>
                <a:latin typeface="Colonna MT" pitchFamily="82" charset="0"/>
              </a:rPr>
            </a:br>
            <a:r>
              <a:rPr lang="en-US" sz="5600" b="1" dirty="0">
                <a:solidFill>
                  <a:schemeClr val="bg1"/>
                </a:solidFill>
                <a:latin typeface="Colonna MT" pitchFamily="82" charset="0"/>
              </a:rPr>
              <a:t>And I will worship You </a:t>
            </a:r>
            <a:r>
              <a:rPr lang="en-US" sz="5600" b="1" dirty="0" smtClean="0">
                <a:solidFill>
                  <a:schemeClr val="bg1"/>
                </a:solidFill>
                <a:latin typeface="Colonna MT" pitchFamily="82" charset="0"/>
              </a:rPr>
              <a:t/>
            </a:r>
            <a:br>
              <a:rPr lang="en-US" sz="5600" b="1" dirty="0" smtClean="0">
                <a:solidFill>
                  <a:schemeClr val="bg1"/>
                </a:solidFill>
                <a:latin typeface="Colonna MT" pitchFamily="82" charset="0"/>
              </a:rPr>
            </a:br>
            <a:r>
              <a:rPr lang="en-US" sz="5600" b="1" dirty="0" smtClean="0">
                <a:solidFill>
                  <a:schemeClr val="bg1"/>
                </a:solidFill>
                <a:latin typeface="Colonna MT" pitchFamily="82" charset="0"/>
              </a:rPr>
              <a:t>with </a:t>
            </a:r>
            <a:r>
              <a:rPr lang="en-US" sz="5600" b="1" dirty="0">
                <a:solidFill>
                  <a:schemeClr val="bg1"/>
                </a:solidFill>
                <a:latin typeface="Colonna MT" pitchFamily="82" charset="0"/>
              </a:rPr>
              <a:t>all of my strength</a:t>
            </a:r>
            <a:br>
              <a:rPr lang="en-US" sz="5600" b="1" dirty="0">
                <a:solidFill>
                  <a:schemeClr val="bg1"/>
                </a:solidFill>
                <a:latin typeface="Colonna MT" pitchFamily="82" charset="0"/>
              </a:rPr>
            </a:br>
            <a:r>
              <a:rPr lang="en-US" sz="5600" b="1" dirty="0" smtClean="0">
                <a:solidFill>
                  <a:schemeClr val="bg1"/>
                </a:solidFill>
                <a:latin typeface="Colonna MT" pitchFamily="82" charset="0"/>
              </a:rPr>
              <a:t/>
            </a:r>
            <a:br>
              <a:rPr lang="en-US" sz="5600" b="1" dirty="0" smtClean="0">
                <a:solidFill>
                  <a:schemeClr val="bg1"/>
                </a:solidFill>
                <a:latin typeface="Colonna MT" pitchFamily="82" charset="0"/>
              </a:rPr>
            </a:br>
            <a:r>
              <a:rPr lang="en-US" sz="5600" b="1" dirty="0">
                <a:solidFill>
                  <a:schemeClr val="bg1"/>
                </a:solidFill>
                <a:latin typeface="Colonna MT" pitchFamily="82" charset="0"/>
              </a:rPr>
              <a:t/>
            </a:r>
            <a:br>
              <a:rPr lang="en-US" sz="5600" b="1" dirty="0">
                <a:solidFill>
                  <a:schemeClr val="bg1"/>
                </a:solidFill>
                <a:latin typeface="Colonna MT" pitchFamily="82" charset="0"/>
              </a:rPr>
            </a:br>
            <a:r>
              <a:rPr lang="en-US" sz="5600" b="1" dirty="0" smtClean="0">
                <a:solidFill>
                  <a:schemeClr val="bg1"/>
                </a:solidFill>
                <a:latin typeface="Colonna MT" pitchFamily="82" charset="0"/>
              </a:rPr>
              <a:t>For you are my Lord</a:t>
            </a:r>
            <a:r>
              <a:rPr lang="en-US" sz="5300" b="1" dirty="0" smtClean="0">
                <a:solidFill>
                  <a:schemeClr val="bg1"/>
                </a:solidFill>
                <a:latin typeface="Colonna MT" pitchFamily="82" charset="0"/>
              </a:rPr>
              <a:t/>
            </a:r>
            <a:br>
              <a:rPr lang="en-US" sz="5300" b="1" dirty="0" smtClean="0">
                <a:solidFill>
                  <a:schemeClr val="bg1"/>
                </a:solidFill>
                <a:latin typeface="Colonna MT" pitchFamily="82" charset="0"/>
              </a:rPr>
            </a:br>
            <a:endParaRPr lang="en-US" sz="5300" dirty="0">
              <a:solidFill>
                <a:schemeClr val="bg1"/>
              </a:solidFill>
              <a:latin typeface="Colonna MT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5300" b="1" dirty="0">
                <a:solidFill>
                  <a:schemeClr val="bg1"/>
                </a:solidFill>
                <a:latin typeface="Colonna MT" pitchFamily="82" charset="0"/>
              </a:rPr>
              <a:t>I will worship You </a:t>
            </a:r>
            <a:r>
              <a:rPr lang="en-US" sz="5300" b="1" dirty="0" smtClean="0">
                <a:solidFill>
                  <a:schemeClr val="bg1"/>
                </a:solidFill>
                <a:latin typeface="Colonna MT" pitchFamily="82" charset="0"/>
              </a:rPr>
              <a:t/>
            </a:r>
            <a:br>
              <a:rPr lang="en-US" sz="5300" b="1" dirty="0" smtClean="0">
                <a:solidFill>
                  <a:schemeClr val="bg1"/>
                </a:solidFill>
                <a:latin typeface="Colonna MT" pitchFamily="82" charset="0"/>
              </a:rPr>
            </a:br>
            <a:r>
              <a:rPr lang="en-US" sz="5300" b="1" dirty="0" smtClean="0">
                <a:solidFill>
                  <a:schemeClr val="bg1"/>
                </a:solidFill>
                <a:latin typeface="Colonna MT" pitchFamily="82" charset="0"/>
              </a:rPr>
              <a:t>with </a:t>
            </a:r>
            <a:r>
              <a:rPr lang="en-US" sz="5300" b="1" dirty="0">
                <a:solidFill>
                  <a:schemeClr val="bg1"/>
                </a:solidFill>
                <a:latin typeface="Colonna MT" pitchFamily="82" charset="0"/>
              </a:rPr>
              <a:t>all of my heart</a:t>
            </a:r>
            <a:br>
              <a:rPr lang="en-US" sz="5300" b="1" dirty="0">
                <a:solidFill>
                  <a:schemeClr val="bg1"/>
                </a:solidFill>
                <a:latin typeface="Colonna MT" pitchFamily="82" charset="0"/>
              </a:rPr>
            </a:br>
            <a:r>
              <a:rPr lang="en-US" sz="5300" b="1" dirty="0">
                <a:solidFill>
                  <a:schemeClr val="bg1"/>
                </a:solidFill>
                <a:latin typeface="Colonna MT" pitchFamily="82" charset="0"/>
              </a:rPr>
              <a:t>And I will worship You </a:t>
            </a:r>
            <a:r>
              <a:rPr lang="en-US" sz="5300" b="1" dirty="0" smtClean="0">
                <a:solidFill>
                  <a:schemeClr val="bg1"/>
                </a:solidFill>
                <a:latin typeface="Colonna MT" pitchFamily="82" charset="0"/>
              </a:rPr>
              <a:t/>
            </a:r>
            <a:br>
              <a:rPr lang="en-US" sz="5300" b="1" dirty="0" smtClean="0">
                <a:solidFill>
                  <a:schemeClr val="bg1"/>
                </a:solidFill>
                <a:latin typeface="Colonna MT" pitchFamily="82" charset="0"/>
              </a:rPr>
            </a:br>
            <a:r>
              <a:rPr lang="en-US" sz="5300" b="1" dirty="0" smtClean="0">
                <a:solidFill>
                  <a:schemeClr val="bg1"/>
                </a:solidFill>
                <a:latin typeface="Colonna MT" pitchFamily="82" charset="0"/>
              </a:rPr>
              <a:t>with </a:t>
            </a:r>
            <a:r>
              <a:rPr lang="en-US" sz="5300" b="1" dirty="0">
                <a:solidFill>
                  <a:schemeClr val="bg1"/>
                </a:solidFill>
                <a:latin typeface="Colonna MT" pitchFamily="82" charset="0"/>
              </a:rPr>
              <a:t>all of my mind</a:t>
            </a:r>
            <a:br>
              <a:rPr lang="en-US" sz="5300" b="1" dirty="0">
                <a:solidFill>
                  <a:schemeClr val="bg1"/>
                </a:solidFill>
                <a:latin typeface="Colonna MT" pitchFamily="82" charset="0"/>
              </a:rPr>
            </a:br>
            <a:r>
              <a:rPr lang="en-US" sz="5300" b="1" dirty="0">
                <a:solidFill>
                  <a:schemeClr val="bg1"/>
                </a:solidFill>
                <a:latin typeface="Colonna MT" pitchFamily="82" charset="0"/>
              </a:rPr>
              <a:t>And I will worship You </a:t>
            </a:r>
            <a:r>
              <a:rPr lang="en-US" sz="5300" b="1" dirty="0" smtClean="0">
                <a:solidFill>
                  <a:schemeClr val="bg1"/>
                </a:solidFill>
                <a:latin typeface="Colonna MT" pitchFamily="82" charset="0"/>
              </a:rPr>
              <a:t/>
            </a:r>
            <a:br>
              <a:rPr lang="en-US" sz="5300" b="1" dirty="0" smtClean="0">
                <a:solidFill>
                  <a:schemeClr val="bg1"/>
                </a:solidFill>
                <a:latin typeface="Colonna MT" pitchFamily="82" charset="0"/>
              </a:rPr>
            </a:br>
            <a:r>
              <a:rPr lang="en-US" sz="5300" b="1" dirty="0" smtClean="0">
                <a:solidFill>
                  <a:schemeClr val="bg1"/>
                </a:solidFill>
                <a:latin typeface="Colonna MT" pitchFamily="82" charset="0"/>
              </a:rPr>
              <a:t>with </a:t>
            </a:r>
            <a:r>
              <a:rPr lang="en-US" sz="5300" b="1" dirty="0">
                <a:solidFill>
                  <a:schemeClr val="bg1"/>
                </a:solidFill>
                <a:latin typeface="Colonna MT" pitchFamily="82" charset="0"/>
              </a:rPr>
              <a:t>all of my strength</a:t>
            </a:r>
            <a:br>
              <a:rPr lang="en-US" sz="5300" b="1" dirty="0">
                <a:solidFill>
                  <a:schemeClr val="bg1"/>
                </a:solidFill>
                <a:latin typeface="Colonna MT" pitchFamily="82" charset="0"/>
              </a:rPr>
            </a:br>
            <a:endParaRPr lang="en-US" sz="5300" dirty="0">
              <a:solidFill>
                <a:schemeClr val="bg1"/>
              </a:solidFill>
              <a:latin typeface="Colonna MT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47</Words>
  <Application>Microsoft Office PowerPoint</Application>
  <PresentationFormat>On-screen Show (4:3)</PresentationFormat>
  <Paragraphs>19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More love, more power More of You in my life More love, more power More of You in my life. </vt:lpstr>
      <vt:lpstr>I will worship You  with all of my heart And I will worship You  with all of my mind And I will worship You  with all of my strength </vt:lpstr>
      <vt:lpstr>For you are my Lord You are my Lord  You are my Lord  You are my Lord. </vt:lpstr>
      <vt:lpstr>More faith, more passion More of You in my life More faith, more passion More of You in my life</vt:lpstr>
      <vt:lpstr>I will worship You  with all of my heart And I will worship You  with all of my mind And I will worship You  with all of my strength </vt:lpstr>
      <vt:lpstr>For you are my Lord You are my Lord  You are my Lord  You are my Lord. </vt:lpstr>
      <vt:lpstr> I will worship You  with all of my heart And I will worship You  with all of my mind And I will worship You  with all of my strength   For you are my Lord </vt:lpstr>
      <vt:lpstr>I will worship You  with all of my heart And I will worship You  with all of my mind And I will worship You  with all of my strength </vt:lpstr>
      <vt:lpstr>For you are my Lord You are my Lord  You are my Lord  You are my Lord.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love, more power More of You in my life More love, more power More of You in my life. </dc:title>
  <dc:creator>owner</dc:creator>
  <cp:lastModifiedBy>owner</cp:lastModifiedBy>
  <cp:revision>4</cp:revision>
  <dcterms:created xsi:type="dcterms:W3CDTF">2008-02-22T18:24:35Z</dcterms:created>
  <dcterms:modified xsi:type="dcterms:W3CDTF">2008-04-25T22:15:25Z</dcterms:modified>
</cp:coreProperties>
</file>