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0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2391-F577-4F20-9D2B-DA5BB1227731}" type="datetimeFigureOut">
              <a:rPr lang="en-US" smtClean="0"/>
              <a:pPr/>
              <a:t>6/15/2008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ACCDF-1E49-4C8D-8D03-37DC7AAA7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2391-F577-4F20-9D2B-DA5BB1227731}" type="datetimeFigureOut">
              <a:rPr lang="en-US" smtClean="0"/>
              <a:pPr/>
              <a:t>6/15/2008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ACCDF-1E49-4C8D-8D03-37DC7AAA7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2391-F577-4F20-9D2B-DA5BB1227731}" type="datetimeFigureOut">
              <a:rPr lang="en-US" smtClean="0"/>
              <a:pPr/>
              <a:t>6/15/2008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ACCDF-1E49-4C8D-8D03-37DC7AAA7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2391-F577-4F20-9D2B-DA5BB1227731}" type="datetimeFigureOut">
              <a:rPr lang="en-US" smtClean="0"/>
              <a:pPr/>
              <a:t>6/15/2008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ACCDF-1E49-4C8D-8D03-37DC7AAA7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2391-F577-4F20-9D2B-DA5BB1227731}" type="datetimeFigureOut">
              <a:rPr lang="en-US" smtClean="0"/>
              <a:pPr/>
              <a:t>6/15/2008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ACCDF-1E49-4C8D-8D03-37DC7AAA7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2391-F577-4F20-9D2B-DA5BB1227731}" type="datetimeFigureOut">
              <a:rPr lang="en-US" smtClean="0"/>
              <a:pPr/>
              <a:t>6/15/2008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ACCDF-1E49-4C8D-8D03-37DC7AAA7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2391-F577-4F20-9D2B-DA5BB1227731}" type="datetimeFigureOut">
              <a:rPr lang="en-US" smtClean="0"/>
              <a:pPr/>
              <a:t>6/15/2008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ACCDF-1E49-4C8D-8D03-37DC7AAA7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2391-F577-4F20-9D2B-DA5BB1227731}" type="datetimeFigureOut">
              <a:rPr lang="en-US" smtClean="0"/>
              <a:pPr/>
              <a:t>6/15/2008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ACCDF-1E49-4C8D-8D03-37DC7AAA7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2391-F577-4F20-9D2B-DA5BB1227731}" type="datetimeFigureOut">
              <a:rPr lang="en-US" smtClean="0"/>
              <a:pPr/>
              <a:t>6/15/2008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ACCDF-1E49-4C8D-8D03-37DC7AAA7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2391-F577-4F20-9D2B-DA5BB1227731}" type="datetimeFigureOut">
              <a:rPr lang="en-US" smtClean="0"/>
              <a:pPr/>
              <a:t>6/15/2008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ACCDF-1E49-4C8D-8D03-37DC7AAA7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2391-F577-4F20-9D2B-DA5BB1227731}" type="datetimeFigureOut">
              <a:rPr lang="en-US" smtClean="0"/>
              <a:pPr/>
              <a:t>6/15/2008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ACCDF-1E49-4C8D-8D03-37DC7AAA7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F2391-F577-4F20-9D2B-DA5BB1227731}" type="datetimeFigureOut">
              <a:rPr lang="en-US" smtClean="0"/>
              <a:pPr/>
              <a:t>6/15/2008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ACCDF-1E49-4C8D-8D03-37DC7AAA7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9144000" cy="5867399"/>
          </a:xfrm>
        </p:spPr>
        <p:txBody>
          <a:bodyPr>
            <a:noAutofit/>
          </a:bodyPr>
          <a:lstStyle/>
          <a:p>
            <a:r>
              <a:rPr lang="en-US" sz="49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9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9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Книга </a:t>
            </a:r>
            <a:r>
              <a:rPr lang="ru-RU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Богом мне </a:t>
            </a:r>
            <a:r>
              <a:rPr lang="ru-RU" sz="49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дана </a:t>
            </a:r>
            <a:r>
              <a:rPr lang="en-US" sz="49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9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9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хоть </a:t>
            </a:r>
            <a:r>
              <a:rPr lang="ru-RU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поношена она</a:t>
            </a:r>
            <a: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Вспоминаю дни минувшие давно</a:t>
            </a:r>
            <a: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Мать чинала мне тогда, </a:t>
            </a:r>
            <a:r>
              <a:rPr lang="en-US" sz="49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9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9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не </a:t>
            </a:r>
            <a:r>
              <a:rPr lang="ru-RU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забуду никогда,</a:t>
            </a:r>
            <a: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Как мне было с нею </a:t>
            </a:r>
            <a:r>
              <a:rPr lang="en-US" sz="49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9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9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мирно</a:t>
            </a:r>
            <a:r>
              <a:rPr lang="en-US" sz="49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,</a:t>
            </a:r>
            <a:r>
              <a:rPr lang="ru-RU" sz="49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хорошо.</a:t>
            </a:r>
            <a: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US" sz="49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848600" cy="5638800"/>
          </a:xfrm>
        </p:spPr>
        <p:txBody>
          <a:bodyPr>
            <a:normAutofit/>
          </a:bodyPr>
          <a:lstStyle/>
          <a:p>
            <a:pPr algn="r"/>
            <a:r>
              <a:rPr lang="ru-RU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О, святая и живая, книга Божия люблю, люблю тебя</a:t>
            </a:r>
            <a: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Ты дороже с каждым днем </a:t>
            </a:r>
            <a: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И видешь прямым путем</a:t>
            </a:r>
            <a: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К чудной родине где ждет Господь меня.</a:t>
            </a:r>
            <a: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US" sz="49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5715000"/>
          </a:xfrm>
        </p:spPr>
        <p:txBody>
          <a:bodyPr>
            <a:noAutofit/>
          </a:bodyPr>
          <a:lstStyle/>
          <a:p>
            <a:r>
              <a:rPr lang="en-US" sz="49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9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49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9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9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Про </a:t>
            </a:r>
            <a:r>
              <a:rPr lang="ru-RU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Спасителя Христа </a:t>
            </a:r>
            <a:r>
              <a:rPr lang="en-US" sz="49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9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9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все </a:t>
            </a:r>
            <a:r>
              <a:rPr lang="ru-RU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читала мне она</a:t>
            </a:r>
            <a: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Как любил, </a:t>
            </a:r>
            <a:r>
              <a:rPr lang="ru-RU" sz="49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страдал,</a:t>
            </a:r>
            <a:r>
              <a:rPr lang="en-US" sz="49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9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9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и умер на кресте</a:t>
            </a:r>
            <a: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Со слезами слушал я</a:t>
            </a:r>
            <a: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Помни это за тебя – говорила мать</a:t>
            </a:r>
            <a: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Храни Его в душе.</a:t>
            </a:r>
            <a: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 </a:t>
            </a:r>
            <a: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US" sz="49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848600" cy="5638800"/>
          </a:xfrm>
        </p:spPr>
        <p:txBody>
          <a:bodyPr>
            <a:normAutofit/>
          </a:bodyPr>
          <a:lstStyle/>
          <a:p>
            <a:pPr algn="r"/>
            <a:r>
              <a:rPr lang="ru-RU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О, святая и живая, книга Божия люблю, люблю тебя</a:t>
            </a:r>
            <a: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Ты дороже с каждым днем </a:t>
            </a:r>
            <a: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И видешь прямым путем</a:t>
            </a:r>
            <a: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К чудной родине где ждет Господь меня.</a:t>
            </a:r>
            <a: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US" sz="49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5638800"/>
          </a:xfrm>
        </p:spPr>
        <p:txBody>
          <a:bodyPr>
            <a:noAutofit/>
          </a:bodyPr>
          <a:lstStyle/>
          <a:p>
            <a:r>
              <a:rPr lang="en-US" sz="49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9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9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Это </a:t>
            </a:r>
            <a:r>
              <a:rPr lang="ru-RU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все прошло давно, но как живо мне оно</a:t>
            </a:r>
            <a: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И святая книга свет мне на пути </a:t>
            </a:r>
            <a: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Слово Божие храню, и Спасителя люблю,</a:t>
            </a:r>
            <a: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По стопам Его всгда хочу идти.</a:t>
            </a:r>
            <a: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 </a:t>
            </a:r>
            <a: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US" sz="49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924800" cy="5638800"/>
          </a:xfrm>
        </p:spPr>
        <p:txBody>
          <a:bodyPr>
            <a:normAutofit/>
          </a:bodyPr>
          <a:lstStyle/>
          <a:p>
            <a:pPr algn="r"/>
            <a:r>
              <a:rPr lang="ru-RU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О, святая и живая, книга Божия люблю, люблю тебя</a:t>
            </a:r>
            <a: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Ты дороже с каждым днем </a:t>
            </a:r>
            <a: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И видешь прямым путем</a:t>
            </a:r>
            <a: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К чудной родине где ждет Господь меня.</a:t>
            </a:r>
            <a: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US" sz="49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772400" cy="5638800"/>
          </a:xfrm>
        </p:spPr>
        <p:txBody>
          <a:bodyPr>
            <a:normAutofit/>
          </a:bodyPr>
          <a:lstStyle/>
          <a:p>
            <a:pPr algn="r"/>
            <a:r>
              <a:rPr lang="ru-RU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О, святая и живая, книга Божия люблю, люблю тебя</a:t>
            </a:r>
            <a: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Ты дороже с каждым днем </a:t>
            </a:r>
            <a: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И видешь прямым путем</a:t>
            </a:r>
            <a: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К чудной родине где ждет Господь меня.</a:t>
            </a:r>
            <a: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9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US" sz="49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48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Книга Богом мне дана  хоть поношена она Вспоминаю дни минувшие давно Мать чинала мне тогда,  не забуду никогда, Как мне было с нею  мирно, хорошо. </vt:lpstr>
      <vt:lpstr>О, святая и живая, книга Божия люблю, люблю тебя Ты дороже с каждым днем   И видешь прямым путем К чудной родине где ждет Господь меня. </vt:lpstr>
      <vt:lpstr>  Про Спасителя Христа  все читала мне она Как любил, страдал,  и умер на кресте Со слезами слушал я Помни это за тебя – говорила мать Храни Его в душе.   </vt:lpstr>
      <vt:lpstr>О, святая и живая, книга Божия люблю, люблю тебя Ты дороже с каждым днем   И видешь прямым путем К чудной родине где ждет Господь меня. </vt:lpstr>
      <vt:lpstr> Это все прошло давно, но как живо мне оно И святая книга свет мне на пути  Слово Божие храню, и Спасителя люблю, По стопам Его всгда хочу идти.   </vt:lpstr>
      <vt:lpstr>О, святая и живая, книга Божия люблю, люблю тебя Ты дороже с каждым днем   И видешь прямым путем К чудной родине где ждет Господь меня. </vt:lpstr>
      <vt:lpstr>О, святая и живая, книга Божия люблю, люблю тебя Ты дороже с каждым днем   И видешь прямым путем К чудной родине где ждет Господь меня.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Книга Богом мне дана хоть поношена она Вспоминаю дни минувшие давно Мать чинала мне тогда, на забуду никогда, Как мне было с нею мирно хорошо.</dc:title>
  <dc:creator>audrey</dc:creator>
  <cp:lastModifiedBy>katy</cp:lastModifiedBy>
  <cp:revision>3</cp:revision>
  <dcterms:created xsi:type="dcterms:W3CDTF">2007-09-30T07:03:13Z</dcterms:created>
  <dcterms:modified xsi:type="dcterms:W3CDTF">2008-06-15T08:26:11Z</dcterms:modified>
</cp:coreProperties>
</file>