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77074-C155-4713-9330-1B519521B421}" type="datetimeFigureOut">
              <a:rPr lang="en-US" smtClean="0"/>
              <a:t>9/29/2007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96AAA-2EFD-44FF-B789-F20D8C2A44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599"/>
            <a:ext cx="8229600" cy="5715001"/>
          </a:xfrm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Рад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сть у Христ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я знайшов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 мое життя 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спок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й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Коли я до Нього прийшов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 того часу  Батько в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 м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й</a:t>
            </a:r>
            <a:r>
              <a:rPr lang="en-US" sz="52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2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6049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 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того часу я Його син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 p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ад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ю що в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 прйняв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Мене до святих тих кра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Щоб Його я там прославляв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5791200"/>
          </a:xfrm>
        </p:spPr>
        <p:txBody>
          <a:bodyPr/>
          <a:lstStyle/>
          <a:p>
            <a:pPr algn="r"/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Я прин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с до Нього все зло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 спок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й дав в серце мое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Все г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ховне геть в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йшло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Бо Отець спас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ння дае</a:t>
            </a:r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6049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 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того часу я Його син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 p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ад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ю що в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 прйняв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Мене до святих тих кра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Щоб Його я там прославляв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5791200"/>
          </a:xfrm>
        </p:spPr>
        <p:txBody>
          <a:bodyPr>
            <a:normAutofit/>
          </a:bodyPr>
          <a:lstStyle/>
          <a:p>
            <a:pPr algn="r"/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тепер рад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ю вс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дн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Що мене м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й Батько знайшов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 подав прощ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ння мен</a:t>
            </a:r>
            <a:r>
              <a:rPr lang="en-US" sz="54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Коли я до Нього прйшов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6049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 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того часу я Його син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 p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ад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ю що в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 прйняв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Мене до святих тих кра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Щоб Його я там прославляв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6049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 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того часу я Його син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 p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ад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ю що в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 прйняв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Мене до святих тих кра</a:t>
            </a:r>
            <a:r>
              <a:rPr lang="en-US" sz="6000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</a:t>
            </a:r>
            <a: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6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Щоб Його я там прославляв</a:t>
            </a:r>
            <a: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54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Радiсть у Христi я знайшов Вiн мое життя i спокiй Коли я до Нього прийшов З того часу  Батько вiн мiй </vt:lpstr>
      <vt:lpstr> З того часу я Його син I pадiю що вiн прйняв Мене до святих тих краiв Щоб Його я там прославляв   </vt:lpstr>
      <vt:lpstr>Я принiс до Нього все зло Вiн спокiй дав в серце мое Все гpiховне геть вiдiйшло Бо Отець спасiння дае   </vt:lpstr>
      <vt:lpstr> З того часу я Його син I pадiю що вiн прйняв Мене до святих тих краiв Щоб Його я там прославляв   </vt:lpstr>
      <vt:lpstr>I тепер радiю всi днi Що мене мiй Батько знайшов Вiн подав прощeння менi Коли я до Нього прйшов </vt:lpstr>
      <vt:lpstr> З того часу я Його син I pадiю що вiн прйняв Мене до святих тих краiв Щоб Його я там прославляв   </vt:lpstr>
      <vt:lpstr> З того часу я Його син I pадiю що вiн прйняв Мене до святих тих краiв Щоб Його я там прославляв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Радiсть у Христi я знайшов Вiн мое життя i спокiй Коли я до Нього прийшов З того часу  Батько вiн мiй</dc:title>
  <dc:creator>audrey</dc:creator>
  <cp:lastModifiedBy>audrey</cp:lastModifiedBy>
  <cp:revision>2</cp:revision>
  <dcterms:created xsi:type="dcterms:W3CDTF">2007-09-29T22:08:13Z</dcterms:created>
  <dcterms:modified xsi:type="dcterms:W3CDTF">2007-09-29T22:23:01Z</dcterms:modified>
</cp:coreProperties>
</file>