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C981-0079-4FAE-B7D9-6AE95A257778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F77EE-E9B3-4229-96DE-7F47C41AE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8382000" cy="5562600"/>
          </a:xfrm>
        </p:spPr>
        <p:txBody>
          <a:bodyPr>
            <a:noAutofit/>
          </a:bodyPr>
          <a:lstStyle/>
          <a:p>
            <a:pPr algn="r"/>
            <a:r>
              <a:rPr lang="ru-RU" sz="4900" b="1" dirty="0" smtClean="0"/>
              <a:t>В </a:t>
            </a:r>
            <a:r>
              <a:rPr lang="ru-RU" sz="4900" b="1" dirty="0"/>
              <a:t>часы тревог, унынья и сомненья,</a:t>
            </a:r>
            <a:r>
              <a:rPr lang="en-US" sz="4900" b="1" dirty="0"/>
              <a:t/>
            </a:r>
            <a:br>
              <a:rPr lang="en-US" sz="4900" b="1" dirty="0"/>
            </a:br>
            <a:r>
              <a:rPr lang="ru-RU" sz="4900" b="1" dirty="0"/>
              <a:t>Не видя света, света пред собой,</a:t>
            </a:r>
            <a:r>
              <a:rPr lang="en-US" sz="4900" b="1" dirty="0"/>
              <a:t/>
            </a:r>
            <a:br>
              <a:rPr lang="en-US" sz="4900" b="1" dirty="0"/>
            </a:br>
            <a:r>
              <a:rPr lang="ru-RU" sz="4900" b="1" dirty="0"/>
              <a:t>Душа болит, терзается в волненьи…</a:t>
            </a:r>
            <a:r>
              <a:rPr lang="en-US" sz="4900" b="1" dirty="0"/>
              <a:t/>
            </a:r>
            <a:br>
              <a:rPr lang="en-US" sz="4900" b="1" dirty="0"/>
            </a:br>
            <a:r>
              <a:rPr lang="ru-RU" sz="4900" b="1" dirty="0"/>
              <a:t>Спешу, Господь, прийти </a:t>
            </a:r>
            <a:r>
              <a:rPr lang="ru-RU" sz="4900" b="1" dirty="0" smtClean="0"/>
              <a:t>к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ru-RU" sz="4900" b="1" dirty="0" smtClean="0"/>
              <a:t>Тебе </a:t>
            </a:r>
            <a:r>
              <a:rPr lang="ru-RU" sz="4900" b="1" dirty="0"/>
              <a:t>с мольбой!</a:t>
            </a:r>
            <a:r>
              <a:rPr lang="en-US" sz="4900" b="1" dirty="0"/>
              <a:t/>
            </a:r>
            <a:br>
              <a:rPr lang="en-US" sz="4900" b="1" dirty="0"/>
            </a:br>
            <a:endParaRPr lang="en-US" sz="49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480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/>
              <a:t>Как </a:t>
            </a:r>
            <a:r>
              <a:rPr lang="ru-RU" sz="5400" b="1" dirty="0"/>
              <a:t>счастлив я, что я Христа имею!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Как счастлив я, что Он всегда со мной!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Живу я Им, об этом не жалею.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Как счастлив я, что Он со мной, </a:t>
            </a:r>
            <a:r>
              <a:rPr lang="en-US" sz="5400" b="1" smtClean="0"/>
              <a:t> </a:t>
            </a:r>
            <a:r>
              <a:rPr lang="ru-RU" sz="5400" b="1" smtClean="0"/>
              <a:t>Друг </a:t>
            </a:r>
            <a:r>
              <a:rPr lang="ru-RU" sz="5400" b="1" dirty="0"/>
              <a:t>мой!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 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534400" cy="4876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b="1" dirty="0"/>
              <a:t>О образ дивный, кроткий и смиренный,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Христос Господь, живи во мне всегда,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Чтоб в сердце был моем запечатленный,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Не дал упасть под тяжестью креста.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480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/>
              <a:t>Как </a:t>
            </a:r>
            <a:r>
              <a:rPr lang="ru-RU" sz="5400" b="1" dirty="0"/>
              <a:t>счастлив я, что я Христа имею!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Как счастлив я, что Он всегда со мной!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Живу я Им, об этом не жалею.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Как счастлив я, что Он со мной, Друг мой!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 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5867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 smtClean="0"/>
              <a:t>К </a:t>
            </a:r>
            <a:r>
              <a:rPr lang="ru-RU" sz="5400" b="1" dirty="0"/>
              <a:t>кому пойду я в горести сердечной,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С участьем кто протянет руку мне!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Лишь Ты один с любовью бесконечной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Меня простил, меня привлек к Себе.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480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/>
              <a:t>Как </a:t>
            </a:r>
            <a:r>
              <a:rPr lang="ru-RU" sz="5400" b="1" dirty="0"/>
              <a:t>счастлив я, что я Христа имею!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Как счастлив я, что Он всегда со мной!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Живу я Им, об этом не жалею.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Как счастлив я, что Он со мной, Друг мой!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 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5364162"/>
          </a:xfrm>
        </p:spPr>
        <p:txBody>
          <a:bodyPr>
            <a:noAutofit/>
          </a:bodyPr>
          <a:lstStyle/>
          <a:p>
            <a:pPr algn="r"/>
            <a:r>
              <a:rPr lang="ru-RU" sz="4900" b="1" dirty="0"/>
              <a:t>Но мне порой так </a:t>
            </a:r>
            <a:r>
              <a:rPr lang="ru-RU" sz="4900" b="1" dirty="0" smtClean="0"/>
              <a:t>тяжело</a:t>
            </a:r>
            <a:r>
              <a:rPr lang="en-US" sz="4900" b="1" dirty="0" smtClean="0"/>
              <a:t> </a:t>
            </a:r>
            <a:r>
              <a:rPr lang="ru-RU" sz="4900" b="1" dirty="0" smtClean="0"/>
              <a:t>бывает</a:t>
            </a:r>
            <a:r>
              <a:rPr lang="ru-RU" sz="4900" b="1" dirty="0"/>
              <a:t>, </a:t>
            </a:r>
            <a:r>
              <a:rPr lang="en-US" sz="4900" b="1" dirty="0"/>
              <a:t/>
            </a:r>
            <a:br>
              <a:rPr lang="en-US" sz="4900" b="1" dirty="0"/>
            </a:br>
            <a:r>
              <a:rPr lang="ru-RU" sz="4900" b="1" dirty="0" smtClean="0"/>
              <a:t>И </a:t>
            </a:r>
            <a:r>
              <a:rPr lang="ru-RU" sz="4900" b="1" dirty="0"/>
              <a:t>кажется</a:t>
            </a:r>
            <a:r>
              <a:rPr lang="ru-RU" sz="4900" b="1" dirty="0" smtClean="0"/>
              <a:t>,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ru-RU" sz="4900" b="1" dirty="0" smtClean="0"/>
              <a:t> </a:t>
            </a:r>
            <a:r>
              <a:rPr lang="ru-RU" sz="4900" b="1" dirty="0"/>
              <a:t>оставил Бог меня.</a:t>
            </a:r>
            <a:r>
              <a:rPr lang="en-US" sz="4900" b="1" dirty="0"/>
              <a:t/>
            </a:r>
            <a:br>
              <a:rPr lang="en-US" sz="4900" b="1" dirty="0"/>
            </a:br>
            <a:r>
              <a:rPr lang="ru-RU" sz="4900" b="1" dirty="0"/>
              <a:t>Но вновь душа словам Твоим внимает:</a:t>
            </a:r>
            <a:r>
              <a:rPr lang="en-US" sz="4900" b="1" dirty="0"/>
              <a:t/>
            </a:r>
            <a:br>
              <a:rPr lang="en-US" sz="4900" b="1" dirty="0"/>
            </a:br>
            <a:r>
              <a:rPr lang="ru-RU" sz="4900" b="1" dirty="0"/>
              <a:t>Я не оставлю, Я люблю тебя.</a:t>
            </a:r>
            <a:r>
              <a:rPr lang="en-US" sz="4900" b="1" dirty="0"/>
              <a:t/>
            </a:r>
            <a:br>
              <a:rPr lang="en-US" sz="4900" b="1" dirty="0"/>
            </a:br>
            <a:endParaRPr lang="en-US" sz="49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480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/>
              <a:t>Как </a:t>
            </a:r>
            <a:r>
              <a:rPr lang="ru-RU" sz="5400" b="1" dirty="0"/>
              <a:t>счастлив я, что я Христа имею!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Как счастлив я, что Он всегда со мной!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Живу я Им, об этом не жалею.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Как счастлив я, что Он со мной, Друг мой!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 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480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/>
              <a:t>Как </a:t>
            </a:r>
            <a:r>
              <a:rPr lang="ru-RU" sz="5400" b="1" dirty="0"/>
              <a:t>счастлив я, что я Христа имею!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Как счастлив я, что Он всегда со мной!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Живу я Им, об этом не жалею.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Как счастлив я, что Он со мной, Друг мой!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ru-RU" sz="5400" b="1" dirty="0"/>
              <a:t> 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В часы тревог, унынья и сомненья, Не видя света, света пред собой, Душа болит, терзается в волненьи… Спешу, Господь, прийти к Тебе с мольбой! </vt:lpstr>
      <vt:lpstr> Как счастлив я, что я Христа имею! Как счастлив я, что Он всегда со мной! Живу я Им, об этом не жалею. Как счастлив я, что Он со мной,  Друг мой!   </vt:lpstr>
      <vt:lpstr>О образ дивный, кроткий и смиренный, Христос Господь, живи во мне всегда, Чтоб в сердце был моем запечатленный, Не дал упасть под тяжестью креста. </vt:lpstr>
      <vt:lpstr> Как счастлив я, что я Христа имею! Как счастлив я, что Он всегда со мной! Живу я Им, об этом не жалею. Как счастлив я, что Он со мной, Друг мой!   </vt:lpstr>
      <vt:lpstr>  К кому пойду я в горести сердечной, С участьем кто протянет руку мне! Лишь Ты один с любовью бесконечной Меня простил, меня привлек к Себе.   </vt:lpstr>
      <vt:lpstr> Как счастлив я, что я Христа имею! Как счастлив я, что Он всегда со мной! Живу я Им, об этом не жалею. Как счастлив я, что Он со мной, Друг мой!   </vt:lpstr>
      <vt:lpstr>Но мне порой так тяжело бывает,  И кажется,  оставил Бог меня. Но вновь душа словам Твоим внимает: Я не оставлю, Я люблю тебя. </vt:lpstr>
      <vt:lpstr> Как счастлив я, что я Христа имею! Как счастлив я, что Он всегда со мной! Живу я Им, об этом не жалею. Как счастлив я, что Он со мной, Друг мой!   </vt:lpstr>
      <vt:lpstr> Как счастлив я, что я Христа имею! Как счастлив я, что Он всегда со мной! Живу я Им, об этом не жалею. Как счастлив я, что Он со мной, Друг мой!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часы тревог, унынья и сомненья, Не видя света, света пред собой, Душа болит, терзается в волненьи… Спешу, Господь, прийти к Тебе с мольбой!</dc:title>
  <dc:creator>audrey</dc:creator>
  <cp:lastModifiedBy>audrey</cp:lastModifiedBy>
  <cp:revision>6</cp:revision>
  <dcterms:created xsi:type="dcterms:W3CDTF">2007-08-17T20:43:52Z</dcterms:created>
  <dcterms:modified xsi:type="dcterms:W3CDTF">2007-08-17T21:28:20Z</dcterms:modified>
</cp:coreProperties>
</file>