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76C-C128-4B1E-9326-643E0614C66F}" type="datetimeFigureOut">
              <a:rPr lang="en-US" smtClean="0"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3B59-5FAC-476F-AC1F-B50E94811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76C-C128-4B1E-9326-643E0614C66F}" type="datetimeFigureOut">
              <a:rPr lang="en-US" smtClean="0"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3B59-5FAC-476F-AC1F-B50E94811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76C-C128-4B1E-9326-643E0614C66F}" type="datetimeFigureOut">
              <a:rPr lang="en-US" smtClean="0"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3B59-5FAC-476F-AC1F-B50E94811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76C-C128-4B1E-9326-643E0614C66F}" type="datetimeFigureOut">
              <a:rPr lang="en-US" smtClean="0"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3B59-5FAC-476F-AC1F-B50E94811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76C-C128-4B1E-9326-643E0614C66F}" type="datetimeFigureOut">
              <a:rPr lang="en-US" smtClean="0"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3B59-5FAC-476F-AC1F-B50E94811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76C-C128-4B1E-9326-643E0614C66F}" type="datetimeFigureOut">
              <a:rPr lang="en-US" smtClean="0"/>
              <a:t>8/17/2007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3B59-5FAC-476F-AC1F-B50E94811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76C-C128-4B1E-9326-643E0614C66F}" type="datetimeFigureOut">
              <a:rPr lang="en-US" smtClean="0"/>
              <a:t>8/17/2007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3B59-5FAC-476F-AC1F-B50E94811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76C-C128-4B1E-9326-643E0614C66F}" type="datetimeFigureOut">
              <a:rPr lang="en-US" smtClean="0"/>
              <a:t>8/17/2007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3B59-5FAC-476F-AC1F-B50E94811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76C-C128-4B1E-9326-643E0614C66F}" type="datetimeFigureOut">
              <a:rPr lang="en-US" smtClean="0"/>
              <a:t>8/17/2007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3B59-5FAC-476F-AC1F-B50E94811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76C-C128-4B1E-9326-643E0614C66F}" type="datetimeFigureOut">
              <a:rPr lang="en-US" smtClean="0"/>
              <a:t>8/17/2007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3B59-5FAC-476F-AC1F-B50E94811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876C-C128-4B1E-9326-643E0614C66F}" type="datetimeFigureOut">
              <a:rPr lang="en-US" smtClean="0"/>
              <a:t>8/17/2007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3B59-5FAC-476F-AC1F-B50E94811A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876C-C128-4B1E-9326-643E0614C66F}" type="datetimeFigureOut">
              <a:rPr lang="en-US" smtClean="0"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3B59-5FAC-476F-AC1F-B50E94811A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5943600"/>
          </a:xfrm>
        </p:spPr>
        <p:txBody>
          <a:bodyPr>
            <a:normAutofit/>
          </a:bodyPr>
          <a:lstStyle/>
          <a:p>
            <a:r>
              <a:rPr lang="ru-RU" sz="5400" b="1" i="1" dirty="0">
                <a:cs typeface="Aharoni" pitchFamily="2" charset="-79"/>
              </a:rPr>
              <a:t>О, наш Отец на небесах, прими моление мое:</a:t>
            </a:r>
            <a:r>
              <a:rPr lang="en-US" sz="5400" b="1" i="1" dirty="0">
                <a:latin typeface="Blackadder ITC" pitchFamily="82" charset="0"/>
                <a:cs typeface="Aharoni" pitchFamily="2" charset="-79"/>
              </a:rPr>
              <a:t/>
            </a:r>
            <a:br>
              <a:rPr lang="en-US" sz="5400" b="1" i="1" dirty="0">
                <a:latin typeface="Blackadder ITC" pitchFamily="82" charset="0"/>
                <a:cs typeface="Aharoni" pitchFamily="2" charset="-79"/>
              </a:rPr>
            </a:br>
            <a:r>
              <a:rPr lang="ru-RU" sz="5400" b="1" i="1" dirty="0">
                <a:cs typeface="Aharoni" pitchFamily="2" charset="-79"/>
              </a:rPr>
              <a:t>Да, славно в славных чудесах, святится Имя ввек Твое!</a:t>
            </a:r>
            <a:r>
              <a:rPr lang="en-US" sz="5400" b="1" i="1" dirty="0">
                <a:latin typeface="Blackadder ITC" pitchFamily="82" charset="0"/>
                <a:cs typeface="Aharoni" pitchFamily="2" charset="-79"/>
              </a:rPr>
              <a:t/>
            </a:r>
            <a:br>
              <a:rPr lang="en-US" sz="5400" b="1" i="1" dirty="0">
                <a:latin typeface="Blackadder ITC" pitchFamily="82" charset="0"/>
                <a:cs typeface="Aharoni" pitchFamily="2" charset="-79"/>
              </a:rPr>
            </a:br>
            <a:endParaRPr lang="en-US" sz="5400" b="1" i="1" dirty="0">
              <a:latin typeface="Blackadder ITC" pitchFamily="82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973762"/>
          </a:xfrm>
        </p:spPr>
        <p:txBody>
          <a:bodyPr>
            <a:normAutofit/>
          </a:bodyPr>
          <a:lstStyle/>
          <a:p>
            <a:r>
              <a:rPr lang="ru-RU" sz="5400" b="1" i="1" dirty="0"/>
              <a:t>Премудрости Ты, Боже, полн, и в счастье мысль одна моя:</a:t>
            </a:r>
            <a:r>
              <a:rPr lang="en-US" sz="5400" b="1" i="1" dirty="0"/>
              <a:t/>
            </a:r>
            <a:br>
              <a:rPr lang="en-US" sz="5400" b="1" i="1" dirty="0"/>
            </a:br>
            <a:r>
              <a:rPr lang="ru-RU" sz="5400" b="1" i="1" dirty="0"/>
              <a:t>Пусть средь житейский бурь и волн да будет воля ввек Твоя!</a:t>
            </a:r>
            <a:r>
              <a:rPr lang="en-US" sz="5400" b="1" i="1" dirty="0"/>
              <a:t/>
            </a:r>
            <a:br>
              <a:rPr lang="en-US" sz="5400" b="1" i="1" dirty="0"/>
            </a:br>
            <a:endParaRPr lang="en-US" sz="5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562600"/>
          </a:xfrm>
        </p:spPr>
        <p:txBody>
          <a:bodyPr>
            <a:noAutofit/>
          </a:bodyPr>
          <a:lstStyle/>
          <a:p>
            <a:r>
              <a:rPr lang="ru-RU" sz="5400" b="1" i="1" dirty="0"/>
              <a:t>Ты всеблагой наш Бог и Царь, Ты жизнь даешь всем существам,</a:t>
            </a:r>
            <a:r>
              <a:rPr lang="en-US" sz="5400" b="1" i="1" dirty="0"/>
              <a:t/>
            </a:r>
            <a:br>
              <a:rPr lang="en-US" sz="5400" b="1" i="1" dirty="0"/>
            </a:br>
            <a:r>
              <a:rPr lang="ru-RU" sz="5400" b="1" i="1" dirty="0"/>
              <a:t>И вся к Тебе взывает тварь: дай хлеб насущный ныне нам!</a:t>
            </a:r>
            <a:r>
              <a:rPr lang="en-US" sz="5400" b="1" i="1" dirty="0"/>
              <a:t/>
            </a:r>
            <a:br>
              <a:rPr lang="en-US" sz="5400" b="1" i="1" dirty="0"/>
            </a:br>
            <a:endParaRPr lang="en-US" sz="5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105400"/>
          </a:xfrm>
        </p:spPr>
        <p:txBody>
          <a:bodyPr>
            <a:normAutofit/>
          </a:bodyPr>
          <a:lstStyle/>
          <a:p>
            <a:r>
              <a:rPr lang="ru-RU" sz="5400" b="1" i="1" dirty="0"/>
              <a:t>Ты милосерд, Ты справедлив, оставь долги Ты наши нам,</a:t>
            </a:r>
            <a:r>
              <a:rPr lang="en-US" sz="5400" b="1" i="1" dirty="0"/>
              <a:t/>
            </a:r>
            <a:br>
              <a:rPr lang="en-US" sz="5400" b="1" i="1" dirty="0"/>
            </a:br>
            <a:r>
              <a:rPr lang="ru-RU" sz="5400" b="1" i="1" dirty="0"/>
              <a:t>Как, гнев и злобу позабыв, прощаем мы своим врагам.</a:t>
            </a:r>
            <a:endParaRPr lang="en-US" sz="54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r>
              <a:rPr lang="ru-RU" sz="5400" b="1" i="1" dirty="0"/>
              <a:t>Твои все дивные дела, Твое и царство, Властелин.</a:t>
            </a:r>
            <a:r>
              <a:rPr lang="en-US" sz="5400" b="1" i="1" dirty="0"/>
              <a:t/>
            </a:r>
            <a:br>
              <a:rPr lang="en-US" sz="5400" b="1" i="1" dirty="0"/>
            </a:br>
            <a:r>
              <a:rPr lang="ru-RU" sz="5400" b="1" i="1" dirty="0"/>
              <a:t>Тебе и слава, и хвала, во веки вечные! Аминь</a:t>
            </a:r>
            <a:r>
              <a:rPr lang="en-US" sz="5400" b="1" i="1" dirty="0"/>
              <a:t>.</a:t>
            </a:r>
            <a:br>
              <a:rPr lang="en-US" sz="5400" b="1" i="1" dirty="0"/>
            </a:br>
            <a:endParaRPr lang="en-US" sz="54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Тебе и слава, и хвала, во веки вечные! Аминь</a:t>
            </a:r>
            <a:r>
              <a:rPr lang="en-US" sz="5400" b="1" i="1" dirty="0" smtClean="0"/>
              <a:t>.</a:t>
            </a:r>
            <a:br>
              <a:rPr lang="en-US" sz="5400" b="1" i="1" dirty="0" smtClean="0"/>
            </a:br>
            <a:endParaRPr lang="en-US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74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О, наш Отец на небесах, прими моление мое: Да, славно в славных чудесах, святится Имя ввек Твое! </vt:lpstr>
      <vt:lpstr>Премудрости Ты, Боже, полн, и в счастье мысль одна моя: Пусть средь житейский бурь и волн да будет воля ввек Твоя! </vt:lpstr>
      <vt:lpstr>Ты всеблагой наш Бог и Царь, Ты жизнь даешь всем существам, И вся к Тебе взывает тварь: дай хлеб насущный ныне нам! </vt:lpstr>
      <vt:lpstr>Ты милосерд, Ты справедлив, оставь долги Ты наши нам, Как, гнев и злобу позабыв, прощаем мы своим врагам.</vt:lpstr>
      <vt:lpstr>Твои все дивные дела, Твое и царство, Властелин. Тебе и слава, и хвала, во веки вечные! Аминь. </vt:lpstr>
      <vt:lpstr>Тебе и слава, и хвала, во веки вечные! Аминь.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О, наш Отец на небесах, прими моление мое: Да, славно в славных чудесах, святится Имя ввек Твое!</dc:title>
  <dc:creator>audrey</dc:creator>
  <cp:lastModifiedBy>audrey</cp:lastModifiedBy>
  <cp:revision>2</cp:revision>
  <dcterms:created xsi:type="dcterms:W3CDTF">2007-08-17T20:26:56Z</dcterms:created>
  <dcterms:modified xsi:type="dcterms:W3CDTF">2007-08-17T20:43:12Z</dcterms:modified>
</cp:coreProperties>
</file>