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0" r:id="rId8"/>
    <p:sldId id="261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018CE-1D4A-4F7B-A3A2-8C3C212E3851}" type="datetimeFigureOut">
              <a:rPr lang="en-US" smtClean="0"/>
              <a:pPr/>
              <a:t>6/11/2008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85721-6A6B-4739-A1EA-1D15E8637C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018CE-1D4A-4F7B-A3A2-8C3C212E3851}" type="datetimeFigureOut">
              <a:rPr lang="en-US" smtClean="0"/>
              <a:pPr/>
              <a:t>6/11/2008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85721-6A6B-4739-A1EA-1D15E8637C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018CE-1D4A-4F7B-A3A2-8C3C212E3851}" type="datetimeFigureOut">
              <a:rPr lang="en-US" smtClean="0"/>
              <a:pPr/>
              <a:t>6/11/2008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85721-6A6B-4739-A1EA-1D15E8637C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018CE-1D4A-4F7B-A3A2-8C3C212E3851}" type="datetimeFigureOut">
              <a:rPr lang="en-US" smtClean="0"/>
              <a:pPr/>
              <a:t>6/11/2008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85721-6A6B-4739-A1EA-1D15E8637C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018CE-1D4A-4F7B-A3A2-8C3C212E3851}" type="datetimeFigureOut">
              <a:rPr lang="en-US" smtClean="0"/>
              <a:pPr/>
              <a:t>6/11/2008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85721-6A6B-4739-A1EA-1D15E8637C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018CE-1D4A-4F7B-A3A2-8C3C212E3851}" type="datetimeFigureOut">
              <a:rPr lang="en-US" smtClean="0"/>
              <a:pPr/>
              <a:t>6/11/2008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85721-6A6B-4739-A1EA-1D15E8637C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018CE-1D4A-4F7B-A3A2-8C3C212E3851}" type="datetimeFigureOut">
              <a:rPr lang="en-US" smtClean="0"/>
              <a:pPr/>
              <a:t>6/11/2008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85721-6A6B-4739-A1EA-1D15E8637C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018CE-1D4A-4F7B-A3A2-8C3C212E3851}" type="datetimeFigureOut">
              <a:rPr lang="en-US" smtClean="0"/>
              <a:pPr/>
              <a:t>6/11/2008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85721-6A6B-4739-A1EA-1D15E8637C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018CE-1D4A-4F7B-A3A2-8C3C212E3851}" type="datetimeFigureOut">
              <a:rPr lang="en-US" smtClean="0"/>
              <a:pPr/>
              <a:t>6/11/2008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85721-6A6B-4739-A1EA-1D15E8637C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018CE-1D4A-4F7B-A3A2-8C3C212E3851}" type="datetimeFigureOut">
              <a:rPr lang="en-US" smtClean="0"/>
              <a:pPr/>
              <a:t>6/11/2008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85721-6A6B-4739-A1EA-1D15E8637C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7B018CE-1D4A-4F7B-A3A2-8C3C212E3851}" type="datetimeFigureOut">
              <a:rPr lang="en-US" smtClean="0"/>
              <a:pPr/>
              <a:t>6/11/2008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0A85721-6A6B-4739-A1EA-1D15E8637C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7B018CE-1D4A-4F7B-A3A2-8C3C212E3851}" type="datetimeFigureOut">
              <a:rPr lang="en-US" smtClean="0"/>
              <a:pPr/>
              <a:t>6/11/2008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0A85721-6A6B-4739-A1EA-1D15E8637C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410200"/>
          </a:xfrm>
        </p:spPr>
        <p:txBody>
          <a:bodyPr/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</a:t>
            </a:r>
            <a:r>
              <a:rPr lang="ru-RU" sz="4800" b="1" dirty="0" smtClean="0"/>
              <a:t>Кто </a:t>
            </a:r>
            <a:r>
              <a:rPr lang="ru-RU" sz="4800" b="1" dirty="0"/>
              <a:t>как Ты, мой Бог?  </a:t>
            </a: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ru-RU" sz="4800" b="1" dirty="0" smtClean="0"/>
              <a:t>Кто </a:t>
            </a:r>
            <a:r>
              <a:rPr lang="ru-RU" sz="4800" b="1" dirty="0"/>
              <a:t>в небе звёзды зажёг?</a:t>
            </a:r>
            <a:r>
              <a:rPr lang="ru-RU" sz="4800" dirty="0"/>
              <a:t>                                            </a:t>
            </a:r>
            <a:r>
              <a:rPr lang="ru-RU" sz="4800" b="1" dirty="0"/>
              <a:t>Тот, Кто бурю </a:t>
            </a:r>
            <a:r>
              <a:rPr lang="ru-RU" sz="4800" b="1" dirty="0" smtClean="0"/>
              <a:t>усмири</a:t>
            </a:r>
            <a:r>
              <a:rPr lang="ru-RU" sz="4800" dirty="0" smtClean="0"/>
              <a:t>т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ru-RU" sz="4800" b="1" dirty="0" smtClean="0"/>
              <a:t>Что </a:t>
            </a:r>
            <a:r>
              <a:rPr lang="ru-RU" sz="4800" b="1" dirty="0"/>
              <a:t>вокруг </a:t>
            </a:r>
            <a:r>
              <a:rPr lang="ru-RU" sz="4800" dirty="0" smtClean="0"/>
              <a:t>м</a:t>
            </a:r>
            <a:r>
              <a:rPr lang="ru-RU" sz="4800" b="1" dirty="0" smtClean="0"/>
              <a:t>е</a:t>
            </a:r>
            <a:r>
              <a:rPr lang="ru-RU" sz="4800" dirty="0" smtClean="0"/>
              <a:t>н</a:t>
            </a:r>
            <a:r>
              <a:rPr lang="ru-RU" sz="4800" b="1" dirty="0" smtClean="0"/>
              <a:t>я</a:t>
            </a: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 smtClean="0"/>
              <a:t>         </a:t>
            </a:r>
            <a:r>
              <a:rPr lang="ru-RU" sz="4800" b="1" dirty="0" smtClean="0"/>
              <a:t>шумит</a:t>
            </a:r>
            <a:r>
              <a:rPr lang="ru-RU" sz="4800" b="1" dirty="0"/>
              <a:t>.</a:t>
            </a:r>
            <a:r>
              <a:rPr lang="ru-RU" sz="4800" dirty="0"/>
              <a:t>			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0"/>
          </a:xfrm>
        </p:spPr>
        <p:txBody>
          <a:bodyPr>
            <a:normAutofit/>
          </a:bodyPr>
          <a:lstStyle/>
          <a:p>
            <a:pPr algn="ctr"/>
            <a:r>
              <a:rPr lang="ru-RU" sz="4800" dirty="0"/>
              <a:t>Великолепен Ты!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ru-RU" sz="4800" dirty="0" smtClean="0"/>
              <a:t>И </a:t>
            </a:r>
            <a:r>
              <a:rPr lang="ru-RU" sz="4800" dirty="0"/>
              <a:t>в </a:t>
            </a:r>
            <a:r>
              <a:rPr lang="ru-RU" sz="4800" dirty="0" smtClean="0"/>
              <a:t>вечности</a:t>
            </a:r>
            <a:r>
              <a:rPr lang="en-US" sz="4800" dirty="0" smtClean="0"/>
              <a:t>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ru-RU" sz="4800" dirty="0" smtClean="0"/>
              <a:t>Славный </a:t>
            </a:r>
            <a:r>
              <a:rPr lang="ru-RU" sz="4800" dirty="0"/>
              <a:t>Бог! </a:t>
            </a:r>
            <a:r>
              <a:rPr lang="ru-RU" sz="4800" dirty="0" smtClean="0"/>
              <a:t>Чудный Бог</a:t>
            </a:r>
            <a:r>
              <a:rPr lang="en-US" sz="4800" dirty="0" smtClean="0"/>
              <a:t>!</a:t>
            </a:r>
            <a:br>
              <a:rPr lang="en-US" sz="4800" dirty="0" smtClean="0"/>
            </a:br>
            <a:r>
              <a:rPr lang="ru-RU" sz="4800" dirty="0" smtClean="0"/>
              <a:t>Иисус!</a:t>
            </a:r>
            <a:r>
              <a:rPr lang="en-US" sz="4800" dirty="0" smtClean="0"/>
              <a:t> </a:t>
            </a:r>
            <a:r>
              <a:rPr lang="ru-RU" sz="4800" dirty="0" smtClean="0"/>
              <a:t>Нет </a:t>
            </a:r>
            <a:r>
              <a:rPr lang="ru-RU" sz="4800" dirty="0"/>
              <a:t>подобного </a:t>
            </a:r>
            <a:r>
              <a:rPr lang="ru-RU" sz="4800" dirty="0" smtClean="0"/>
              <a:t>Тебе</a:t>
            </a:r>
            <a:r>
              <a:rPr lang="en-US" sz="4800" dirty="0" smtClean="0"/>
              <a:t> </a:t>
            </a:r>
            <a:r>
              <a:rPr lang="ru-RU" sz="4800" dirty="0" smtClean="0"/>
              <a:t>Господь </a:t>
            </a:r>
            <a:r>
              <a:rPr lang="ru-RU" sz="4800" dirty="0"/>
              <a:t>мой, Иисус.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05400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/>
              <a:t>Кто как Ты, мой Бог?</a:t>
            </a:r>
            <a:r>
              <a:rPr lang="ru-RU" sz="4800" dirty="0" smtClean="0"/>
              <a:t>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/>
              <a:t> </a:t>
            </a:r>
            <a:r>
              <a:rPr lang="en-US" sz="4800" dirty="0" smtClean="0"/>
              <a:t>   </a:t>
            </a:r>
            <a:r>
              <a:rPr lang="ru-RU" sz="4800" b="1" dirty="0" smtClean="0"/>
              <a:t>Тот, Кто жизнь всему даёт</a:t>
            </a:r>
            <a:r>
              <a:rPr lang="en-US" sz="4800" dirty="0" smtClean="0"/>
              <a:t> </a:t>
            </a:r>
            <a:br>
              <a:rPr lang="en-US" sz="4800" dirty="0" smtClean="0"/>
            </a:br>
            <a:r>
              <a:rPr lang="ru-RU" sz="4800" b="1" dirty="0" smtClean="0"/>
              <a:t>Надежда всей земли   </a:t>
            </a: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ru-RU" sz="4800" b="1" dirty="0" smtClean="0"/>
              <a:t> В Твоей огромнейшей любви. 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229600" cy="5105400"/>
          </a:xfrm>
        </p:spPr>
        <p:txBody>
          <a:bodyPr>
            <a:normAutofit/>
          </a:bodyPr>
          <a:lstStyle/>
          <a:p>
            <a:pPr algn="ctr"/>
            <a:r>
              <a:rPr lang="ru-RU" sz="4800" dirty="0"/>
              <a:t>Великолепен Ты!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ru-RU" sz="4800" dirty="0" smtClean="0"/>
              <a:t>И </a:t>
            </a:r>
            <a:r>
              <a:rPr lang="ru-RU" sz="4800" dirty="0"/>
              <a:t>в </a:t>
            </a:r>
            <a:r>
              <a:rPr lang="ru-RU" sz="4800" dirty="0" smtClean="0"/>
              <a:t>вечности</a:t>
            </a:r>
            <a:r>
              <a:rPr lang="en-US" sz="4800" dirty="0" smtClean="0"/>
              <a:t>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ru-RU" sz="4800" dirty="0" smtClean="0"/>
              <a:t>Славный</a:t>
            </a:r>
            <a:r>
              <a:rPr lang="en-US" sz="4800" dirty="0" smtClean="0"/>
              <a:t> </a:t>
            </a:r>
            <a:r>
              <a:rPr lang="ru-RU" sz="4800" dirty="0" smtClean="0"/>
              <a:t>Бог</a:t>
            </a:r>
            <a:r>
              <a:rPr lang="ru-RU" sz="4800" dirty="0"/>
              <a:t>! </a:t>
            </a:r>
            <a:r>
              <a:rPr lang="ru-RU" sz="4800" dirty="0" smtClean="0"/>
              <a:t>Чудный</a:t>
            </a:r>
            <a:r>
              <a:rPr lang="en-US" sz="4800" dirty="0" smtClean="0"/>
              <a:t> </a:t>
            </a:r>
            <a:r>
              <a:rPr lang="ru-RU" sz="4800" dirty="0" smtClean="0"/>
              <a:t>Бог!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ru-RU" sz="4800" dirty="0" smtClean="0"/>
              <a:t>Иисус!</a:t>
            </a:r>
            <a:r>
              <a:rPr lang="en-US" sz="4800" dirty="0" smtClean="0"/>
              <a:t> </a:t>
            </a:r>
            <a:r>
              <a:rPr lang="ru-RU" sz="4800" dirty="0" smtClean="0"/>
              <a:t>Нет </a:t>
            </a:r>
            <a:r>
              <a:rPr lang="ru-RU" sz="4800" dirty="0"/>
              <a:t>подобного </a:t>
            </a:r>
            <a:r>
              <a:rPr lang="ru-RU" sz="4800" dirty="0" smtClean="0"/>
              <a:t>Тебе</a:t>
            </a:r>
            <a:r>
              <a:rPr lang="en-US" sz="4800" dirty="0" smtClean="0"/>
              <a:t> </a:t>
            </a:r>
            <a:r>
              <a:rPr lang="ru-RU" sz="4800" dirty="0" smtClean="0"/>
              <a:t>Господь </a:t>
            </a:r>
            <a:r>
              <a:rPr lang="ru-RU" sz="4800" dirty="0"/>
              <a:t>мой, Иисус.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0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/>
              <a:t>На закате </a:t>
            </a:r>
            <a:r>
              <a:rPr lang="ru-RU" sz="4800" b="1" dirty="0" smtClean="0"/>
              <a:t>дня</a:t>
            </a: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ru-RU" sz="4800" b="1" dirty="0" smtClean="0"/>
              <a:t>Прославим </a:t>
            </a:r>
            <a:r>
              <a:rPr lang="ru-RU" sz="4800" b="1" dirty="0"/>
              <a:t>мы </a:t>
            </a:r>
            <a:r>
              <a:rPr lang="ru-RU" sz="4800" b="1" dirty="0" smtClean="0"/>
              <a:t>Тебя</a:t>
            </a: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ru-RU" sz="4800" b="1" dirty="0" smtClean="0"/>
              <a:t>И </a:t>
            </a:r>
            <a:r>
              <a:rPr lang="ru-RU" sz="4800" b="1" dirty="0"/>
              <a:t>утром на </a:t>
            </a:r>
            <a:r>
              <a:rPr lang="ru-RU" sz="4800" b="1" dirty="0" smtClean="0"/>
              <a:t>заре</a:t>
            </a: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ru-RU" sz="4800" b="1" dirty="0" smtClean="0"/>
              <a:t>Мы </a:t>
            </a:r>
            <a:r>
              <a:rPr lang="ru-RU" sz="4800" b="1" dirty="0"/>
              <a:t>споём хвалу Тебе.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0"/>
          </a:xfrm>
        </p:spPr>
        <p:txBody>
          <a:bodyPr>
            <a:normAutofit/>
          </a:bodyPr>
          <a:lstStyle/>
          <a:p>
            <a:pPr algn="ctr"/>
            <a:r>
              <a:rPr lang="ru-RU" sz="4800" dirty="0"/>
              <a:t>Великолепен Ты!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ru-RU" sz="4800" dirty="0" smtClean="0"/>
              <a:t>И </a:t>
            </a:r>
            <a:r>
              <a:rPr lang="ru-RU" sz="4800" dirty="0"/>
              <a:t>в </a:t>
            </a:r>
            <a:r>
              <a:rPr lang="ru-RU" sz="4800" dirty="0" smtClean="0"/>
              <a:t>вечности</a:t>
            </a:r>
            <a:r>
              <a:rPr lang="en-US" sz="4800" dirty="0" smtClean="0"/>
              <a:t>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ru-RU" sz="4800" dirty="0" smtClean="0"/>
              <a:t>Славный </a:t>
            </a:r>
            <a:r>
              <a:rPr lang="ru-RU" sz="4800" dirty="0"/>
              <a:t>Бог! </a:t>
            </a:r>
            <a:r>
              <a:rPr lang="ru-RU" sz="4800" dirty="0" smtClean="0"/>
              <a:t>Чудный</a:t>
            </a:r>
            <a:r>
              <a:rPr lang="en-US" sz="4800" dirty="0" smtClean="0"/>
              <a:t> </a:t>
            </a:r>
            <a:r>
              <a:rPr lang="ru-RU" sz="4800" dirty="0" smtClean="0"/>
              <a:t>Бог!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ru-RU" sz="4800" dirty="0" smtClean="0"/>
              <a:t>Иисус!</a:t>
            </a:r>
            <a:r>
              <a:rPr lang="en-US" sz="4800" dirty="0" smtClean="0"/>
              <a:t> </a:t>
            </a:r>
            <a:r>
              <a:rPr lang="ru-RU" sz="4800" dirty="0" smtClean="0"/>
              <a:t>Нет </a:t>
            </a:r>
            <a:r>
              <a:rPr lang="ru-RU" sz="4800" dirty="0"/>
              <a:t>подобного </a:t>
            </a:r>
            <a:r>
              <a:rPr lang="ru-RU" sz="4800" dirty="0" smtClean="0"/>
              <a:t>Тебе</a:t>
            </a:r>
            <a:r>
              <a:rPr lang="en-US" sz="4800" dirty="0" smtClean="0"/>
              <a:t> </a:t>
            </a:r>
            <a:r>
              <a:rPr lang="ru-RU" sz="4800" dirty="0" smtClean="0"/>
              <a:t>Господь </a:t>
            </a:r>
            <a:r>
              <a:rPr lang="ru-RU" sz="4800" dirty="0"/>
              <a:t>мой, Иисус.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0"/>
          </a:xfrm>
        </p:spPr>
        <p:txBody>
          <a:bodyPr>
            <a:normAutofit/>
          </a:bodyPr>
          <a:lstStyle/>
          <a:p>
            <a:pPr algn="ctr"/>
            <a:r>
              <a:rPr lang="ru-RU" sz="4800" dirty="0"/>
              <a:t>Великолепен Ты!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ru-RU" sz="4800" dirty="0" smtClean="0"/>
              <a:t>И </a:t>
            </a:r>
            <a:r>
              <a:rPr lang="ru-RU" sz="4800" dirty="0"/>
              <a:t>в </a:t>
            </a:r>
            <a:r>
              <a:rPr lang="ru-RU" sz="4800" dirty="0" smtClean="0"/>
              <a:t>вечности</a:t>
            </a:r>
            <a:r>
              <a:rPr lang="en-US" sz="4800" dirty="0" smtClean="0"/>
              <a:t>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ru-RU" sz="4800" dirty="0" smtClean="0"/>
              <a:t>Славный </a:t>
            </a:r>
            <a:r>
              <a:rPr lang="ru-RU" sz="4800" dirty="0"/>
              <a:t>Бог! </a:t>
            </a:r>
            <a:r>
              <a:rPr lang="ru-RU" sz="4800" dirty="0" smtClean="0"/>
              <a:t>Чудный</a:t>
            </a:r>
            <a:r>
              <a:rPr lang="en-US" sz="4800" dirty="0" smtClean="0"/>
              <a:t> </a:t>
            </a:r>
            <a:r>
              <a:rPr lang="ru-RU" sz="4800" dirty="0" smtClean="0"/>
              <a:t>Бог!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ru-RU" sz="4800" dirty="0" smtClean="0"/>
              <a:t>Иисус!</a:t>
            </a:r>
            <a:r>
              <a:rPr lang="en-US" sz="4800" dirty="0" smtClean="0"/>
              <a:t> </a:t>
            </a:r>
            <a:r>
              <a:rPr lang="ru-RU" sz="4800" dirty="0" smtClean="0"/>
              <a:t>Нет </a:t>
            </a:r>
            <a:r>
              <a:rPr lang="ru-RU" sz="4800" dirty="0"/>
              <a:t>подобного </a:t>
            </a:r>
            <a:r>
              <a:rPr lang="ru-RU" sz="4800" dirty="0" smtClean="0"/>
              <a:t>Тебе</a:t>
            </a:r>
            <a:r>
              <a:rPr lang="en-US" sz="4800" dirty="0" smtClean="0"/>
              <a:t> </a:t>
            </a:r>
            <a:r>
              <a:rPr lang="ru-RU" sz="4800" dirty="0" smtClean="0"/>
              <a:t>Господь </a:t>
            </a:r>
            <a:r>
              <a:rPr lang="ru-RU" sz="4800" dirty="0"/>
              <a:t>мой, Иисус.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553200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/>
              <a:t>Иисус</a:t>
            </a:r>
            <a:r>
              <a:rPr lang="en-US" sz="4800" b="1" dirty="0" smtClean="0"/>
              <a:t>!</a:t>
            </a:r>
            <a:br>
              <a:rPr lang="en-US" sz="4800" b="1" dirty="0" smtClean="0"/>
            </a:br>
            <a:r>
              <a:rPr lang="ru-RU" sz="4800" b="1" dirty="0" smtClean="0"/>
              <a:t>Нет </a:t>
            </a:r>
            <a:r>
              <a:rPr lang="ru-RU" sz="4800" b="1" dirty="0"/>
              <a:t>подобного Тебе, </a:t>
            </a: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ru-RU" sz="4800" b="1" dirty="0" smtClean="0"/>
              <a:t>мой </a:t>
            </a:r>
            <a:r>
              <a:rPr lang="ru-RU" sz="4800" b="1" dirty="0"/>
              <a:t>Бог !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/>
              <a:t>Господь мой, Иисус, </a:t>
            </a: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ru-RU" sz="4800" b="1" dirty="0" smtClean="0"/>
              <a:t>Иисус</a:t>
            </a: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ru-RU" sz="4800" b="1" dirty="0" smtClean="0"/>
              <a:t>Нет </a:t>
            </a:r>
            <a:r>
              <a:rPr lang="ru-RU" sz="4800" b="1" dirty="0"/>
              <a:t>подобного Тебе!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0"/>
          </a:xfrm>
        </p:spPr>
        <p:txBody>
          <a:bodyPr>
            <a:normAutofit/>
          </a:bodyPr>
          <a:lstStyle/>
          <a:p>
            <a:pPr algn="ctr"/>
            <a:r>
              <a:rPr lang="ru-RU" sz="4800" dirty="0"/>
              <a:t>Великолепен Ты!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ru-RU" sz="4800" dirty="0" smtClean="0"/>
              <a:t>И </a:t>
            </a:r>
            <a:r>
              <a:rPr lang="ru-RU" sz="4800" dirty="0"/>
              <a:t>в </a:t>
            </a:r>
            <a:r>
              <a:rPr lang="ru-RU" sz="4800" dirty="0" smtClean="0"/>
              <a:t>вечности</a:t>
            </a:r>
            <a:r>
              <a:rPr lang="en-US" sz="4800" dirty="0" smtClean="0"/>
              <a:t>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ru-RU" sz="4800" dirty="0" smtClean="0"/>
              <a:t>Славный </a:t>
            </a:r>
            <a:r>
              <a:rPr lang="ru-RU" sz="4800" dirty="0"/>
              <a:t>Бог! </a:t>
            </a:r>
            <a:r>
              <a:rPr lang="ru-RU" sz="4800" dirty="0" smtClean="0"/>
              <a:t>Чудный Бог</a:t>
            </a:r>
            <a:r>
              <a:rPr lang="en-US" sz="4800" dirty="0" smtClean="0"/>
              <a:t>!</a:t>
            </a:r>
            <a:br>
              <a:rPr lang="en-US" sz="4800" dirty="0" smtClean="0"/>
            </a:br>
            <a:r>
              <a:rPr lang="ru-RU" sz="4800" dirty="0" smtClean="0"/>
              <a:t>Иисус!</a:t>
            </a:r>
            <a:r>
              <a:rPr lang="en-US" sz="4800" dirty="0" smtClean="0"/>
              <a:t> </a:t>
            </a:r>
            <a:r>
              <a:rPr lang="ru-RU" sz="4800" dirty="0" smtClean="0"/>
              <a:t>Нет </a:t>
            </a:r>
            <a:r>
              <a:rPr lang="ru-RU" sz="4800" dirty="0"/>
              <a:t>подобного </a:t>
            </a:r>
            <a:r>
              <a:rPr lang="ru-RU" sz="4800" dirty="0" smtClean="0"/>
              <a:t>Тебе</a:t>
            </a:r>
            <a:r>
              <a:rPr lang="en-US" sz="4800" dirty="0" smtClean="0"/>
              <a:t> </a:t>
            </a:r>
            <a:r>
              <a:rPr lang="ru-RU" sz="4800" dirty="0" smtClean="0"/>
              <a:t>Господь </a:t>
            </a:r>
            <a:r>
              <a:rPr lang="ru-RU" sz="4800" dirty="0"/>
              <a:t>мой, Иисус.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45</TotalTime>
  <Words>32</Words>
  <Application>Microsoft Office PowerPoint</Application>
  <PresentationFormat>On-screen Show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Module</vt:lpstr>
      <vt:lpstr>  Кто как Ты, мой Бог?   Кто в небе звёзды зажёг?                                            Тот, Кто бурю усмирит Что вокруг меня          шумит.   </vt:lpstr>
      <vt:lpstr>Кто как Ты, мой Бог?      Тот, Кто жизнь всему даёт  Надежда всей земли     В Твоей огромнейшей любви. </vt:lpstr>
      <vt:lpstr>Великолепен Ты!  И в вечности  Славный Бог! Чудный Бог! Иисус! Нет подобного Тебе Господь мой, Иисус.</vt:lpstr>
      <vt:lpstr>На закате дня Прославим мы Тебя И утром на заре Мы споём хвалу Тебе.</vt:lpstr>
      <vt:lpstr>Великолепен Ты!  И в вечности  Славный Бог! Чудный Бог! Иисус! Нет подобного Тебе Господь мой, Иисус.</vt:lpstr>
      <vt:lpstr>Великолепен Ты!  И в вечности  Славный Бог! Чудный Бог! Иисус! Нет подобного Тебе Господь мой, Иисус.</vt:lpstr>
      <vt:lpstr>Иисус! Нет подобного Тебе,  мой Бог !</vt:lpstr>
      <vt:lpstr>Господь мой, Иисус,  Иисус Нет подобного Тебе!</vt:lpstr>
      <vt:lpstr>Великолепен Ты!  И в вечности  Славный Бог! Чудный Бог! Иисус! Нет подобного Тебе Господь мой, Иисус.</vt:lpstr>
      <vt:lpstr>Великолепен Ты!  И в вечности  Славный Бог! Чудный Бог! Иисус! Нет подобного Тебе Господь мой, Иисус.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Кто, как Ты, мой Бог?  Кто в небе звёзды зажёг?                                            Тот, Кто бурю усмирит  Что вокруг тебя шумит.</dc:title>
  <dc:creator>audrey</dc:creator>
  <cp:lastModifiedBy>katy</cp:lastModifiedBy>
  <cp:revision>6</cp:revision>
  <dcterms:created xsi:type="dcterms:W3CDTF">2007-08-16T22:56:09Z</dcterms:created>
  <dcterms:modified xsi:type="dcterms:W3CDTF">2008-06-11T19:03:28Z</dcterms:modified>
</cp:coreProperties>
</file>