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24" autoAdjust="0"/>
    <p:restoredTop sz="90929"/>
  </p:normalViewPr>
  <p:slideViewPr>
    <p:cSldViewPr>
      <p:cViewPr varScale="1">
        <p:scale>
          <a:sx n="73" d="100"/>
          <a:sy n="73" d="100"/>
        </p:scale>
        <p:origin x="-58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755AA-9C4A-4720-B45C-257A6B0B13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27A2E-55F4-4BED-BF2F-5F183A23F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62130-083B-4830-826A-73A62F9A6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BC526-6B01-4BB2-89E7-6B51CC5B3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4F29A-735A-4FA9-99C0-543A55A16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1729C-BC5E-4773-922C-70269B03D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31C19-65A6-492C-8032-E21C36B2D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8AC26-3F70-4385-8697-5CFC00CD3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A8BB-E129-47FD-ACC2-E0E2F7EC7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D6E25-642B-4AED-AC40-1CCA9403D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2CD2B-9D37-4E5B-9A53-46038C44C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39F78F-7DE2-4C67-BCF4-71DF3C27F7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1524000"/>
            <a:ext cx="9448800" cy="5334000"/>
          </a:xfrm>
        </p:spPr>
        <p:txBody>
          <a:bodyPr/>
          <a:lstStyle/>
          <a:p>
            <a:pPr algn="r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Отец мой я люблю Тебя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b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Сильней чем что нибудь на 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свете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нужен мне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 Иисус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Спаситель мой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Тебе обязаны всей жизнью мы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обязаны Тебе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 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067800" cy="5867400"/>
          </a:xfrm>
        </p:spPr>
        <p:txBody>
          <a:bodyPr/>
          <a:lstStyle/>
          <a:p>
            <a:pPr algn="r"/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Ты жизнь моя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я живу лишь для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люблю Тебя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Будешь со мною Ты всегда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752600"/>
            <a:ext cx="7772400" cy="3276600"/>
          </a:xfrm>
        </p:spPr>
        <p:txBody>
          <a:bodyPr/>
          <a:lstStyle/>
          <a:p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Все ангелы Тебя возносят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мы возносим лишь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067800" cy="5867400"/>
          </a:xfrm>
        </p:spPr>
        <p:txBody>
          <a:bodyPr/>
          <a:lstStyle/>
          <a:p>
            <a:pPr algn="r"/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Ты жизнь моя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я живу лишь для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люблю Тебя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Будешь со мною Ты всегда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95400"/>
            <a:ext cx="7772400" cy="5867400"/>
          </a:xfrm>
        </p:spPr>
        <p:txBody>
          <a:bodyPr/>
          <a:lstStyle/>
          <a:p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все что есть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Тебе отдам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Вся жизнь в руках Твоих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Господь мой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живу для Тебя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Все дни мои Тобой даны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Используй их Господь молю Тебя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Используй для Себя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752600"/>
            <a:ext cx="7772400" cy="3276600"/>
          </a:xfrm>
        </p:spPr>
        <p:txBody>
          <a:bodyPr/>
          <a:lstStyle/>
          <a:p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Все ангелы Тебя возносят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мы возносим лишь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067800" cy="5867400"/>
          </a:xfrm>
        </p:spPr>
        <p:txBody>
          <a:bodyPr/>
          <a:lstStyle/>
          <a:p>
            <a:pPr algn="r"/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Ты жизнь моя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я живу лишь для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люблю Тебя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Будешь со мною Ты всегда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067800" cy="5867400"/>
          </a:xfrm>
        </p:spPr>
        <p:txBody>
          <a:bodyPr/>
          <a:lstStyle/>
          <a:p>
            <a:pPr algn="r"/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Ты жизнь моя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я живу лишь для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люблю Тебя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Будешь со мною Ты всегда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752600"/>
            <a:ext cx="7772400" cy="3276600"/>
          </a:xfrm>
        </p:spPr>
        <p:txBody>
          <a:bodyPr/>
          <a:lstStyle/>
          <a:p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Все ангелы Тебя возносят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мы возносим лишь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067800" cy="5867400"/>
          </a:xfrm>
        </p:spPr>
        <p:txBody>
          <a:bodyPr/>
          <a:lstStyle/>
          <a:p>
            <a:pPr algn="r"/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Ты жизнь моя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я живу лишь для Тебя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!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 мой Господь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люблю Тебя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Будешь со мною Ты всегда</a:t>
            </a: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48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48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 Отец мой я люблю Тебя,  Сильней чем что нибудь на  свете, Ты нужен мне.  О Иисус, Спаситель мой, Тебе обязаны всей жизнью мы, обязаны Тебе   </vt:lpstr>
      <vt:lpstr>Все ангелы Тебя возносят, И мы возносим лишь Тебя! </vt:lpstr>
      <vt:lpstr>Ты мой Господь, Ты жизнь моя, И я живу лишь для Тебя! Ты мой Господь, люблю Тебя, Будешь со мною Ты всегда. </vt:lpstr>
      <vt:lpstr>И все что есть, Тебе отдам Вся жизнь в руках Твоих, Господь мой,  живу для Тебя  Все дни мои Тобой даны, Используй их Господь молю Тебя, Используй для Себя! </vt:lpstr>
      <vt:lpstr>Все ангелы Тебя возносят, И мы возносим лишь Тебя! </vt:lpstr>
      <vt:lpstr>Ты мой Господь, Ты жизнь моя, И я живу лишь для Тебя! Ты мой Господь, люблю Тебя, Будешь со мною Ты всегда. </vt:lpstr>
      <vt:lpstr>Ты мой Господь, Ты жизнь моя, И я живу лишь для Тебя! Ты мой Господь, люблю Тебя, Будешь со мною Ты всегда. </vt:lpstr>
      <vt:lpstr>Все ангелы Тебя возносят, И мы возносим лишь Тебя! </vt:lpstr>
      <vt:lpstr>Ты мой Господь, Ты жизнь моя, И я живу лишь для Тебя! Ты мой Господь, люблю Тебя, Будешь со мною Ты всегда. </vt:lpstr>
      <vt:lpstr>Ты мой Господь, Ты жизнь моя, И я живу лишь для Тебя! Ты мой Господь, люблю Тебя, Будешь со мною Ты всегда.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Отец мой я люблю Тебя,  Сильней чем что нибудь на  свете, Ты нужен мне.  О Иисус, Спаситель мой, Тебе обязаны всей жизнью мы, обязаны Тебе   </dc:title>
  <dc:creator>PK</dc:creator>
  <cp:lastModifiedBy>PK</cp:lastModifiedBy>
  <cp:revision>1</cp:revision>
  <dcterms:created xsi:type="dcterms:W3CDTF">2007-07-21T04:19:10Z</dcterms:created>
  <dcterms:modified xsi:type="dcterms:W3CDTF">2007-07-21T04:19:12Z</dcterms:modified>
</cp:coreProperties>
</file>