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D316-C6DA-42CF-B77C-238F0746FD43}" type="datetimeFigureOut">
              <a:rPr lang="en-US" smtClean="0"/>
              <a:t>7/5/2009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FE36-F43B-49D4-821C-B81FC7374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D316-C6DA-42CF-B77C-238F0746FD43}" type="datetimeFigureOut">
              <a:rPr lang="en-US" smtClean="0"/>
              <a:t>7/5/2009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FE36-F43B-49D4-821C-B81FC7374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D316-C6DA-42CF-B77C-238F0746FD43}" type="datetimeFigureOut">
              <a:rPr lang="en-US" smtClean="0"/>
              <a:t>7/5/2009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FE36-F43B-49D4-821C-B81FC7374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D316-C6DA-42CF-B77C-238F0746FD43}" type="datetimeFigureOut">
              <a:rPr lang="en-US" smtClean="0"/>
              <a:t>7/5/2009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FE36-F43B-49D4-821C-B81FC7374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D316-C6DA-42CF-B77C-238F0746FD43}" type="datetimeFigureOut">
              <a:rPr lang="en-US" smtClean="0"/>
              <a:t>7/5/2009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FE36-F43B-49D4-821C-B81FC7374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D316-C6DA-42CF-B77C-238F0746FD43}" type="datetimeFigureOut">
              <a:rPr lang="en-US" smtClean="0"/>
              <a:t>7/5/2009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FE36-F43B-49D4-821C-B81FC7374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D316-C6DA-42CF-B77C-238F0746FD43}" type="datetimeFigureOut">
              <a:rPr lang="en-US" smtClean="0"/>
              <a:t>7/5/2009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FE36-F43B-49D4-821C-B81FC7374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D316-C6DA-42CF-B77C-238F0746FD43}" type="datetimeFigureOut">
              <a:rPr lang="en-US" smtClean="0"/>
              <a:t>7/5/2009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FE36-F43B-49D4-821C-B81FC7374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D316-C6DA-42CF-B77C-238F0746FD43}" type="datetimeFigureOut">
              <a:rPr lang="en-US" smtClean="0"/>
              <a:t>7/5/2009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FE36-F43B-49D4-821C-B81FC7374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D316-C6DA-42CF-B77C-238F0746FD43}" type="datetimeFigureOut">
              <a:rPr lang="en-US" smtClean="0"/>
              <a:t>7/5/2009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FE36-F43B-49D4-821C-B81FC7374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D316-C6DA-42CF-B77C-238F0746FD43}" type="datetimeFigureOut">
              <a:rPr lang="en-US" smtClean="0"/>
              <a:t>7/5/2009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FE36-F43B-49D4-821C-B81FC7374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4D316-C6DA-42CF-B77C-238F0746FD43}" type="datetimeFigureOut">
              <a:rPr lang="en-US" smtClean="0"/>
              <a:t>7/5/2009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7FE36-F43B-49D4-821C-B81FC73749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2296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40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Христос</a:t>
            </a: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кто бы знал Твоё имя здесь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этой планете печальной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Пришёл, оказался Ты жертвою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Чтоб знал Тебя ближний и дальний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40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Христос</a:t>
            </a: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это имя мне дорого,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Христос, это имя мне мило,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Христос, Ты не хочешь ни одного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Оставить, не зная Тебя.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40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Распят</a:t>
            </a: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на Голгофу ты взгляд свой </a:t>
            </a:r>
            <a:r>
              <a:rPr lang="en-US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					</a:t>
            </a:r>
            <a:r>
              <a:rPr lang="ru-RU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брось</a:t>
            </a: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Постой, посмотри молчаливо,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Там кровь за тебя, за меня лилась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Чтоб мы были счастливы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40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Христос</a:t>
            </a: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это имя мне дорого,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Христос, это имя мне мило,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Христос, Ты не хочешь ни одного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Оставить, не зная Тебя.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40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Христос</a:t>
            </a: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освяти, как всегда Ты нас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любви, чтоб не были </a:t>
            </a:r>
            <a:r>
              <a:rPr lang="ru-RU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пустыми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 тех, кто услышит нас в первый раз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Прими</a:t>
            </a:r>
            <a:r>
              <a:rPr 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 </a:t>
            </a:r>
            <a:r>
              <a:rPr lang="en-US" sz="40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объятья</a:t>
            </a:r>
            <a:r>
              <a:rPr 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святые</a:t>
            </a:r>
            <a:r>
              <a:rPr 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</a:p>
          <a:p>
            <a:endParaRPr lang="en-US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40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Христос</a:t>
            </a: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это имя мне дорого,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Христос, это имя мне мило,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Христос, Ты не хочешь ни одного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Оставить, не зная Тебя.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40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Христос</a:t>
            </a: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это имя мне дорого,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Христос, это имя мне мило,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Христос, Ты не хочешь ни одного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Оставить, не зная Тебя.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167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</dc:creator>
  <cp:lastModifiedBy>PK</cp:lastModifiedBy>
  <cp:revision>3</cp:revision>
  <dcterms:created xsi:type="dcterms:W3CDTF">2009-07-05T09:42:06Z</dcterms:created>
  <dcterms:modified xsi:type="dcterms:W3CDTF">2009-07-05T09:55:10Z</dcterms:modified>
</cp:coreProperties>
</file>