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8" r:id="rId6"/>
    <p:sldId id="269" r:id="rId7"/>
    <p:sldId id="270" r:id="rId8"/>
    <p:sldId id="259" r:id="rId9"/>
    <p:sldId id="264" r:id="rId10"/>
    <p:sldId id="265" r:id="rId11"/>
    <p:sldId id="266" r:id="rId12"/>
    <p:sldId id="267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B9C3-EBEC-4F8C-8B66-E6BCE8C9129B}" type="datetimeFigureOut">
              <a:rPr lang="en-US" smtClean="0"/>
              <a:pPr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136C-7261-4380-B59F-CFFFD1AEF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</a:t>
            </a: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Father you are king 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over the flood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I will be still 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know you are God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      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oceans rise </a:t>
            </a:r>
            <a:endParaRPr lang="en-US" sz="4000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and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thunders roar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  I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will soar with you </a:t>
            </a:r>
            <a:endParaRPr lang="en-US" sz="4000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   				        above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storm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</a:t>
            </a: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Father you are king 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over the flood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I will be still 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know you are God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</a:t>
            </a: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Hide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 now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Under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wings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	Cover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  within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mighty hand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      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oceans rise </a:t>
            </a:r>
            <a:endParaRPr lang="en-US" sz="4000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and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thunders roar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  I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will soar with you </a:t>
            </a:r>
            <a:endParaRPr lang="en-US" sz="4000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   				        above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storm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</a:t>
            </a: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Father you are king 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over the flood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I will be still 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know you are God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</a:t>
            </a: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Hide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 now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Under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wings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	Cover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  within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mighty hand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      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oceans rise </a:t>
            </a:r>
            <a:endParaRPr lang="en-US" sz="4000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and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thunders roar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  I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will soar with you </a:t>
            </a:r>
            <a:endParaRPr lang="en-US" sz="4000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   				        above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storm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</a:t>
            </a: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Father you are king 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over the flood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I will be still 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know you are God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</a:t>
            </a: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Find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rest my soul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In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Christ alone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Know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his power</a:t>
            </a:r>
          </a:p>
          <a:p>
            <a:pPr>
              <a:buNone/>
            </a:pP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In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quietness and trust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      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oceans rise </a:t>
            </a:r>
            <a:endParaRPr lang="en-US" sz="4000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and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thunders roar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  I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will soar with you </a:t>
            </a:r>
            <a:endParaRPr lang="en-US" sz="4000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   				        above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storm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5</cp:revision>
  <dcterms:created xsi:type="dcterms:W3CDTF">2009-07-05T07:36:05Z</dcterms:created>
  <dcterms:modified xsi:type="dcterms:W3CDTF">2009-07-05T09:42:01Z</dcterms:modified>
</cp:coreProperties>
</file>