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39C88F-6D17-4C39-9957-8A4C7E48FC8D}" type="datetimeFigureOut">
              <a:rPr lang="en-US" smtClean="0"/>
              <a:t>5/31/2009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33AA723-8CDE-4AD2-AC0A-20A48EA9B9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Тебе мы молимся о Дух святой,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Тебя мы славим в этот час,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Святая </a:t>
            </a:r>
            <a:r>
              <a:rPr lang="ru-RU" sz="4000" dirty="0"/>
              <a:t>Троица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Дай силы верными быть до конца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Хоть мало сильных среди нас, 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Но церковь строится.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/>
              <a:t>Отец, и Сын, и Дух Святой,</a:t>
            </a:r>
            <a:endParaRPr lang="en-US" sz="4400" dirty="0"/>
          </a:p>
          <a:p>
            <a:pPr>
              <a:buNone/>
            </a:pPr>
            <a:r>
              <a:rPr lang="ru-RU" sz="4400" dirty="0"/>
              <a:t>Святая Троица</a:t>
            </a:r>
            <a:endParaRPr lang="en-US" sz="4400" dirty="0"/>
          </a:p>
          <a:p>
            <a:pPr>
              <a:buNone/>
            </a:pPr>
            <a:r>
              <a:rPr lang="ru-RU" sz="4400" dirty="0"/>
              <a:t>Призри с небес к стране земной,</a:t>
            </a:r>
            <a:endParaRPr lang="en-US" sz="4400" dirty="0"/>
          </a:p>
          <a:p>
            <a:pPr>
              <a:buNone/>
            </a:pPr>
            <a:r>
              <a:rPr lang="ru-RU" sz="4400" dirty="0"/>
              <a:t>Народ Твой молится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Тебе мы молимся о Дух святой,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Тебя мы славим в этот час,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Святая </a:t>
            </a:r>
            <a:r>
              <a:rPr lang="ru-RU" sz="4000" dirty="0"/>
              <a:t>Троица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Дай силы верными быть до конца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Хоть мало сильных среди нас, 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Но церковь строится.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/>
              <a:t>Ты силу в церкви прояви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Как в дни начальные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И радостью благослови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Сердца печальные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Тебе мы молимся о Дух святой,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Тебя мы славим в этот час,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Святая </a:t>
            </a:r>
            <a:r>
              <a:rPr lang="ru-RU" sz="4000" dirty="0"/>
              <a:t>Троица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Дай силы верными быть до конца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Хоть мало сильных среди нас, 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Но церковь строится.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/>
              <a:t>Из года в год, то тут, то там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Нам ямы роются,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Но к цели даже среди ям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Веди нас, Троица.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Тебе мы молимся о Дух святой,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Тебя мы славим в этот час,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Святая </a:t>
            </a:r>
            <a:r>
              <a:rPr lang="ru-RU" sz="4000" dirty="0"/>
              <a:t>Троица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Дай силы верными быть до конца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Хоть мало сильных среди нас, 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Но церковь строится.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/>
              <a:t>Пусть истина чрез Твой народ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Провозглашается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И с верою Твоя любовь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В </a:t>
            </a:r>
            <a:r>
              <a:rPr lang="en-US" sz="4000" dirty="0" err="1"/>
              <a:t>нас</a:t>
            </a:r>
            <a:r>
              <a:rPr lang="en-US" sz="4000" dirty="0"/>
              <a:t> </a:t>
            </a:r>
            <a:r>
              <a:rPr lang="en-US" sz="4000" dirty="0" err="1" smtClean="0"/>
              <a:t>открывается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Тебе мы молимся о Дух святой,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Тебя мы славим в этот час, </a:t>
            </a:r>
            <a:endParaRPr lang="en-US" sz="4000" dirty="0" smtClean="0"/>
          </a:p>
          <a:p>
            <a:pPr>
              <a:buNone/>
            </a:pPr>
            <a:r>
              <a:rPr lang="ru-RU" sz="4000" dirty="0" smtClean="0"/>
              <a:t>Святая </a:t>
            </a:r>
            <a:r>
              <a:rPr lang="ru-RU" sz="4000" dirty="0"/>
              <a:t>Троица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Дай силы верными быть до конца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Хоть мало сильных среди нас, </a:t>
            </a:r>
            <a:endParaRPr lang="en-US" sz="4000" dirty="0"/>
          </a:p>
          <a:p>
            <a:pPr>
              <a:buNone/>
            </a:pPr>
            <a:r>
              <a:rPr lang="ru-RU" sz="4000" dirty="0"/>
              <a:t>Но церковь строится.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</TotalTime>
  <Words>234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peterkif</dc:creator>
  <cp:lastModifiedBy>peterkif</cp:lastModifiedBy>
  <cp:revision>2</cp:revision>
  <dcterms:created xsi:type="dcterms:W3CDTF">2009-05-31T19:44:08Z</dcterms:created>
  <dcterms:modified xsi:type="dcterms:W3CDTF">2009-05-31T19:52:35Z</dcterms:modified>
</cp:coreProperties>
</file>