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8" r:id="rId3"/>
    <p:sldId id="259" r:id="rId4"/>
    <p:sldId id="262" r:id="rId5"/>
    <p:sldId id="263" r:id="rId6"/>
    <p:sldId id="265" r:id="rId7"/>
    <p:sldId id="256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139D46-F816-497C-84B2-0FCDC9CF4C89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48A601-3F0C-4AAD-9E3E-927EC68DD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3D0971-5E56-4284-9DDD-9B72A0514A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9669A9-84C1-4BDC-A579-16CF427E7A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45D047-6213-47FD-AA96-EE34014104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F04EBC-74FA-4161-9A7D-ECC3BD5440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23755D-1214-4503-8AD2-ECDECE0080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39C7FE-BBF5-4E96-9BA7-45A6C326C8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AF0B4B-7662-4805-B902-88924F9212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BE1A53-365A-41D6-9F96-07B6A206D5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6FE274F-9C8B-41E0-BBE6-9E5AB284850B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D2E028A-8863-40AF-B598-CEA292E9E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22490-C694-4ED1-9D52-9FF96487426B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032D-2E2A-4E0C-860D-FA9A07BF6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21BE-9F3B-45EA-ACE6-D49EB3B72FF8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07E5-0EE1-4A32-A9A8-4F50A86B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AA989A-3F1D-4243-8F25-FAFD380B77B5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93FBFF-9117-4CF9-9FAE-A19179D4D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07FAE5C-0562-4B3A-985A-9033B4F911CA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1182EA2-B2F4-48BA-BECD-9F1BE0C5D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2D1B5C-AED0-4C29-8BA3-3ED13F5B55DA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F2CC45-E297-4D9C-BE7E-C30C63F41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8D9537-197A-4ACC-BFBA-A1982EA219D7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798C04-F2D9-45DD-BD15-44AE59E29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C54F72-1D44-46DB-9568-C2D35996173C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5DBDEC-436B-4144-B6EF-7329DDB42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ED5E-EE92-4E20-A992-C2765F54E581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C554F-5A21-4B43-822E-8500B8F39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8A6C2F9-4431-4EF6-A01E-AA2AE1AB8EFC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05DD244-3296-4B7A-BDDA-0210D518F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28894E3-7D13-4F78-B01D-C018B03A5142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A97085B-29C9-4C24-86C1-3F242110D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A9E69B6-8DF3-43FF-930E-1229BB09BDF5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805AACD-6F9A-43C5-BCE5-F1FFA72AF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81" r:id="rId7"/>
    <p:sldLayoutId id="2147483690" r:id="rId8"/>
    <p:sldLayoutId id="2147483691" r:id="rId9"/>
    <p:sldLayoutId id="2147483682" r:id="rId10"/>
    <p:sldLayoutId id="2147483683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Мы славим Твоё имя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Царь Неба, и земли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Перед Тобой склонимся в смирении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Мы славим Твоё имя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Царь неба, и земли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Ты так велик и славен, Святый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Ты царствуешь во славе, вечности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Ты царствуешь в величьи, святости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Мы славим Твоё имя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Царь Неба, и земли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Перед Тобой склонимся в смирении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Мы славим Твоё имя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Царь неба, и земли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Ты так велик и славен, Святый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Ты царствуешь во славе, вечности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Ты царствуешь в величьи, святости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	Ты царствуешь во славе, вечности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	Ты царствуешь в величьи, святости</a:t>
            </a: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550" y="381000"/>
            <a:ext cx="8229600" cy="152400"/>
          </a:xfrm>
        </p:spPr>
        <p:txBody>
          <a:bodyPr vert="horz" wrap="square" tIns="45720" bIns="45720" numCol="1" anchorCtr="0" compatLnSpc="1">
            <a:prstTxWarp prst="textNoShape">
              <a:avLst/>
            </a:prstTxWarp>
          </a:bodyPr>
          <a:lstStyle/>
          <a:p>
            <a:pPr indent="0"/>
            <a:endParaRPr lang="en-US" sz="4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235950" cy="53340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mtClean="0">
                <a:latin typeface="Arial" charset="0"/>
              </a:rPr>
              <a:t>Ты Бог святый святый наш Господь</a:t>
            </a:r>
          </a:p>
          <a:p>
            <a:pPr algn="ctr">
              <a:spcBef>
                <a:spcPct val="0"/>
              </a:spcBef>
            </a:pPr>
            <a:endParaRPr lang="ru-RU" smtClean="0"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ru-RU" smtClean="0">
                <a:latin typeface="Arial" charset="0"/>
              </a:rPr>
              <a:t>Ты Бог святый святый наш Господь</a:t>
            </a:r>
          </a:p>
          <a:p>
            <a:pPr algn="ctr">
              <a:spcBef>
                <a:spcPct val="0"/>
              </a:spcBef>
            </a:pPr>
            <a:endParaRPr lang="ru-RU" smtClean="0"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ru-RU" smtClean="0">
                <a:latin typeface="Arial" charset="0"/>
              </a:rPr>
              <a:t>Ты Бог святый святый наш Господь</a:t>
            </a:r>
          </a:p>
          <a:p>
            <a:pPr algn="ctr">
              <a:spcBef>
                <a:spcPct val="0"/>
              </a:spcBef>
            </a:pPr>
            <a:endParaRPr lang="ru-RU" smtClean="0"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ru-RU" smtClean="0">
                <a:latin typeface="Arial" charset="0"/>
              </a:rPr>
              <a:t>Ты Бог святый святый наш Господь</a:t>
            </a:r>
          </a:p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Ты царствуешь во славе, вечности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Ты царствуешь в величьи, святости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	Ты царствуешь во славе, вечности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	Ты царствуешь в величьи, святости</a:t>
            </a: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136</Words>
  <Application>Microsoft Office PowerPoint</Application>
  <PresentationFormat>On-screen Show (4:3)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Rockwell</vt:lpstr>
      <vt:lpstr>Arial</vt:lpstr>
      <vt:lpstr>Wingdings 2</vt:lpstr>
      <vt:lpstr>Calibri</vt:lpstr>
      <vt:lpstr>Cambria</vt:lpstr>
      <vt:lpstr>Foundry</vt:lpstr>
      <vt:lpstr>Foundry</vt:lpstr>
      <vt:lpstr>Foundry</vt:lpstr>
      <vt:lpstr>Foundry</vt:lpstr>
      <vt:lpstr>Foundry</vt:lpstr>
      <vt:lpstr>Foundry</vt:lpstr>
      <vt:lpstr>Foundry</vt:lpstr>
      <vt:lpstr>Foundry</vt:lpstr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p</cp:lastModifiedBy>
  <cp:revision>3</cp:revision>
  <dcterms:created xsi:type="dcterms:W3CDTF">2009-05-24T20:17:31Z</dcterms:created>
  <dcterms:modified xsi:type="dcterms:W3CDTF">2009-05-24T20:36:07Z</dcterms:modified>
</cp:coreProperties>
</file>