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8B85-92E4-417A-BC2D-455F932E7DD4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D540E-E5FD-4E6B-B05D-044D3A2429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/>
              <a:t>Lord, I lay my heart before </a:t>
            </a:r>
            <a:r>
              <a:rPr lang="en-US" sz="4000" dirty="0" smtClean="0"/>
              <a:t>Your </a:t>
            </a:r>
            <a:r>
              <a:rPr lang="en-US" sz="4000" dirty="0"/>
              <a:t>throne</a:t>
            </a:r>
          </a:p>
          <a:p>
            <a:pPr>
              <a:buNone/>
            </a:pPr>
            <a:r>
              <a:rPr lang="en-US" sz="4000" dirty="0"/>
              <a:t>Lord, I bow my knee to </a:t>
            </a:r>
            <a:r>
              <a:rPr lang="en-US" sz="4000" dirty="0" smtClean="0"/>
              <a:t>You </a:t>
            </a:r>
            <a:r>
              <a:rPr lang="en-US" sz="4000" dirty="0"/>
              <a:t>alone,</a:t>
            </a:r>
          </a:p>
          <a:p>
            <a:pPr>
              <a:buNone/>
            </a:pPr>
            <a:r>
              <a:rPr lang="en-US" sz="4000" dirty="0"/>
              <a:t>Though I know I’m guilty,</a:t>
            </a:r>
          </a:p>
          <a:p>
            <a:pPr>
              <a:buNone/>
            </a:pPr>
            <a:r>
              <a:rPr lang="en-US" sz="4000" dirty="0"/>
              <a:t>You forgive my sin,</a:t>
            </a:r>
          </a:p>
          <a:p>
            <a:pPr>
              <a:buNone/>
            </a:pPr>
            <a:r>
              <a:rPr lang="en-US" sz="4000" dirty="0"/>
              <a:t>Cleanse me with </a:t>
            </a:r>
            <a:r>
              <a:rPr lang="en-US" sz="4000" dirty="0" smtClean="0"/>
              <a:t>Your </a:t>
            </a:r>
            <a:r>
              <a:rPr lang="en-US" sz="4000" dirty="0"/>
              <a:t>blood,</a:t>
            </a:r>
          </a:p>
          <a:p>
            <a:pPr>
              <a:buNone/>
            </a:pPr>
            <a:r>
              <a:rPr lang="en-US" sz="4000" dirty="0"/>
              <a:t>So I may enter in –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915400" cy="5592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dirty="0"/>
              <a:t>To </a:t>
            </a:r>
            <a:r>
              <a:rPr lang="en-US" sz="4000" dirty="0" smtClean="0"/>
              <a:t>Your </a:t>
            </a:r>
            <a:r>
              <a:rPr lang="en-US" sz="4000" dirty="0"/>
              <a:t>presence, that’s where I long to be,</a:t>
            </a:r>
          </a:p>
          <a:p>
            <a:pPr>
              <a:buNone/>
            </a:pPr>
            <a:r>
              <a:rPr lang="en-US" sz="4000" dirty="0"/>
              <a:t>In </a:t>
            </a:r>
            <a:r>
              <a:rPr lang="en-US" sz="4000" dirty="0" smtClean="0"/>
              <a:t>Your </a:t>
            </a:r>
            <a:r>
              <a:rPr lang="en-US" sz="4000" dirty="0"/>
              <a:t>presence, for all eternity</a:t>
            </a:r>
          </a:p>
          <a:p>
            <a:pPr>
              <a:buNone/>
            </a:pPr>
            <a:r>
              <a:rPr lang="en-US" sz="4000" dirty="0"/>
              <a:t>Though I know I’m guilty, </a:t>
            </a:r>
          </a:p>
          <a:p>
            <a:pPr>
              <a:buNone/>
            </a:pPr>
            <a:r>
              <a:rPr lang="en-US" sz="4000" dirty="0" smtClean="0"/>
              <a:t>You </a:t>
            </a:r>
            <a:r>
              <a:rPr lang="en-US" sz="4000" dirty="0"/>
              <a:t>forgive my sin</a:t>
            </a:r>
          </a:p>
          <a:p>
            <a:pPr>
              <a:buNone/>
            </a:pPr>
            <a:r>
              <a:rPr lang="en-US" sz="4000" dirty="0"/>
              <a:t>cleanse me with </a:t>
            </a:r>
            <a:r>
              <a:rPr lang="en-US" sz="4000" dirty="0" smtClean="0"/>
              <a:t>Your </a:t>
            </a:r>
            <a:r>
              <a:rPr lang="en-US" sz="4000" dirty="0"/>
              <a:t>blood, so I may enter in</a:t>
            </a:r>
          </a:p>
          <a:p>
            <a:pPr>
              <a:buNone/>
            </a:pPr>
            <a:r>
              <a:rPr lang="en-US" sz="4000" dirty="0" smtClean="0"/>
              <a:t>To Your </a:t>
            </a:r>
            <a:r>
              <a:rPr lang="en-US" sz="4000" dirty="0"/>
              <a:t>presence</a:t>
            </a:r>
          </a:p>
          <a:p>
            <a:pPr>
              <a:buNone/>
            </a:pPr>
            <a:r>
              <a:rPr lang="en-US" sz="4000" dirty="0" smtClean="0"/>
              <a:t>To Your </a:t>
            </a:r>
            <a:r>
              <a:rPr lang="en-US" sz="4000" dirty="0"/>
              <a:t>presence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/>
              <a:t>Lord, I lay my heart before </a:t>
            </a:r>
            <a:r>
              <a:rPr lang="en-US" sz="4000" dirty="0" smtClean="0"/>
              <a:t>Your </a:t>
            </a:r>
            <a:r>
              <a:rPr lang="en-US" sz="4000" dirty="0"/>
              <a:t>throne</a:t>
            </a:r>
          </a:p>
          <a:p>
            <a:pPr>
              <a:buNone/>
            </a:pPr>
            <a:r>
              <a:rPr lang="en-US" sz="4000" dirty="0"/>
              <a:t>Lord, I bow my knee to </a:t>
            </a:r>
            <a:r>
              <a:rPr lang="en-US" sz="4000" dirty="0" smtClean="0"/>
              <a:t>You </a:t>
            </a:r>
            <a:r>
              <a:rPr lang="en-US" sz="4000" dirty="0"/>
              <a:t>alone,</a:t>
            </a:r>
          </a:p>
          <a:p>
            <a:pPr>
              <a:buNone/>
            </a:pPr>
            <a:r>
              <a:rPr lang="en-US" sz="4000" dirty="0"/>
              <a:t>Though I know I’m guilty,</a:t>
            </a:r>
          </a:p>
          <a:p>
            <a:pPr>
              <a:buNone/>
            </a:pPr>
            <a:r>
              <a:rPr lang="en-US" sz="4000" dirty="0"/>
              <a:t>You forgive my sin,</a:t>
            </a:r>
          </a:p>
          <a:p>
            <a:pPr>
              <a:buNone/>
            </a:pPr>
            <a:r>
              <a:rPr lang="en-US" sz="4000" dirty="0"/>
              <a:t>Cleanse me with </a:t>
            </a:r>
            <a:r>
              <a:rPr lang="en-US" sz="4000" dirty="0" smtClean="0"/>
              <a:t>Your </a:t>
            </a:r>
            <a:r>
              <a:rPr lang="en-US" sz="4000" dirty="0"/>
              <a:t>blood,</a:t>
            </a:r>
          </a:p>
          <a:p>
            <a:pPr>
              <a:buNone/>
            </a:pPr>
            <a:r>
              <a:rPr lang="en-US" sz="4000" dirty="0"/>
              <a:t>So I may enter in –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To </a:t>
            </a:r>
            <a:r>
              <a:rPr lang="en-US" sz="3600" dirty="0" smtClean="0"/>
              <a:t>Your </a:t>
            </a:r>
            <a:r>
              <a:rPr lang="en-US" sz="3600" dirty="0"/>
              <a:t>presence, that’s where I long to be,</a:t>
            </a:r>
          </a:p>
          <a:p>
            <a:pPr>
              <a:buNone/>
            </a:pPr>
            <a:r>
              <a:rPr lang="en-US" sz="3600" dirty="0"/>
              <a:t>In </a:t>
            </a:r>
            <a:r>
              <a:rPr lang="en-US" sz="3600" dirty="0" smtClean="0"/>
              <a:t>Your </a:t>
            </a:r>
            <a:r>
              <a:rPr lang="en-US" sz="3600" dirty="0"/>
              <a:t>presence, for all eternity</a:t>
            </a:r>
          </a:p>
          <a:p>
            <a:pPr>
              <a:buNone/>
            </a:pPr>
            <a:r>
              <a:rPr lang="en-US" sz="3600" dirty="0"/>
              <a:t>Though I know I’m guilty, </a:t>
            </a:r>
          </a:p>
          <a:p>
            <a:pPr>
              <a:buNone/>
            </a:pPr>
            <a:r>
              <a:rPr lang="en-US" sz="3600" dirty="0" smtClean="0"/>
              <a:t>You </a:t>
            </a:r>
            <a:r>
              <a:rPr lang="en-US" sz="3600" dirty="0"/>
              <a:t>forgive my sin</a:t>
            </a:r>
          </a:p>
          <a:p>
            <a:pPr>
              <a:buNone/>
            </a:pPr>
            <a:r>
              <a:rPr lang="en-US" sz="3600" dirty="0"/>
              <a:t>cleanse me with </a:t>
            </a:r>
            <a:r>
              <a:rPr lang="en-US" sz="3600" dirty="0" smtClean="0"/>
              <a:t>Your </a:t>
            </a:r>
            <a:r>
              <a:rPr lang="en-US" sz="3600" dirty="0"/>
              <a:t>blood, so I may enter in</a:t>
            </a:r>
          </a:p>
          <a:p>
            <a:pPr>
              <a:buNone/>
            </a:pPr>
            <a:r>
              <a:rPr lang="en-US" sz="3600" dirty="0" smtClean="0"/>
              <a:t>To Your </a:t>
            </a:r>
            <a:r>
              <a:rPr lang="en-US" sz="3600" dirty="0"/>
              <a:t>presence</a:t>
            </a:r>
          </a:p>
          <a:p>
            <a:pPr>
              <a:buNone/>
            </a:pPr>
            <a:r>
              <a:rPr lang="en-US" sz="3600" dirty="0" smtClean="0"/>
              <a:t>To Your </a:t>
            </a:r>
            <a:r>
              <a:rPr lang="en-US" sz="3600" dirty="0"/>
              <a:t>presence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There </a:t>
            </a:r>
            <a:r>
              <a:rPr lang="en-US" sz="4000" dirty="0"/>
              <a:t>is none like </a:t>
            </a:r>
            <a:r>
              <a:rPr lang="en-US" sz="4000" dirty="0" smtClean="0"/>
              <a:t>You</a:t>
            </a:r>
            <a:r>
              <a:rPr lang="en-US" sz="4000" dirty="0"/>
              <a:t>, o </a:t>
            </a:r>
            <a:r>
              <a:rPr lang="en-US" sz="4000" dirty="0" smtClean="0"/>
              <a:t>God</a:t>
            </a:r>
            <a:r>
              <a:rPr lang="en-US" sz="4000" dirty="0"/>
              <a:t>!</a:t>
            </a:r>
          </a:p>
          <a:p>
            <a:pPr>
              <a:buNone/>
            </a:pPr>
            <a:r>
              <a:rPr lang="en-US" sz="4000" dirty="0"/>
              <a:t>Your glory fills the heavens</a:t>
            </a:r>
          </a:p>
          <a:p>
            <a:pPr>
              <a:buNone/>
            </a:pPr>
            <a:r>
              <a:rPr lang="en-US" sz="4000" dirty="0"/>
              <a:t>There is none like </a:t>
            </a:r>
            <a:r>
              <a:rPr lang="en-US" sz="4000" dirty="0" smtClean="0"/>
              <a:t>You</a:t>
            </a:r>
            <a:r>
              <a:rPr lang="en-US" sz="4000" dirty="0"/>
              <a:t>, o </a:t>
            </a:r>
            <a:r>
              <a:rPr lang="en-US" sz="4000" dirty="0" smtClean="0"/>
              <a:t>God</a:t>
            </a:r>
            <a:r>
              <a:rPr lang="en-US" sz="4000" dirty="0"/>
              <a:t>!</a:t>
            </a:r>
          </a:p>
          <a:p>
            <a:pPr>
              <a:buNone/>
            </a:pPr>
            <a:r>
              <a:rPr lang="en-US" sz="4000" dirty="0"/>
              <a:t>Your love enfolds, </a:t>
            </a:r>
            <a:r>
              <a:rPr lang="en-US" sz="4000" dirty="0" smtClean="0"/>
              <a:t>Your </a:t>
            </a:r>
            <a:r>
              <a:rPr lang="en-US" sz="4000" dirty="0"/>
              <a:t>virtue flows</a:t>
            </a:r>
          </a:p>
          <a:p>
            <a:pPr>
              <a:buNone/>
            </a:pPr>
            <a:r>
              <a:rPr lang="en-US" sz="4000" dirty="0"/>
              <a:t>All that I need is in </a:t>
            </a:r>
            <a:r>
              <a:rPr lang="en-US" sz="4000" dirty="0" smtClean="0"/>
              <a:t>Your </a:t>
            </a:r>
            <a:r>
              <a:rPr lang="en-US" sz="4000" dirty="0"/>
              <a:t>hands</a:t>
            </a:r>
          </a:p>
          <a:p>
            <a:pPr>
              <a:buNone/>
            </a:pPr>
            <a:r>
              <a:rPr lang="en-US" sz="4000" dirty="0"/>
              <a:t>There is none like </a:t>
            </a:r>
            <a:r>
              <a:rPr lang="en-US" sz="4000" dirty="0" smtClean="0"/>
              <a:t>You</a:t>
            </a:r>
            <a:r>
              <a:rPr lang="en-US" sz="4000" dirty="0"/>
              <a:t>,</a:t>
            </a:r>
          </a:p>
          <a:p>
            <a:pPr>
              <a:buNone/>
            </a:pPr>
            <a:r>
              <a:rPr lang="en-US" sz="4000" dirty="0"/>
              <a:t>There is none like </a:t>
            </a:r>
            <a:r>
              <a:rPr lang="en-US" sz="4000" dirty="0" smtClean="0"/>
              <a:t>You</a:t>
            </a:r>
            <a:r>
              <a:rPr lang="en-US" sz="4000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dirty="0" smtClean="0"/>
              <a:t>There </a:t>
            </a:r>
            <a:r>
              <a:rPr lang="en-US" sz="4000" dirty="0"/>
              <a:t>is none like </a:t>
            </a:r>
            <a:r>
              <a:rPr lang="en-US" sz="4000" dirty="0" smtClean="0"/>
              <a:t>You</a:t>
            </a:r>
            <a:r>
              <a:rPr lang="en-US" sz="4000" dirty="0"/>
              <a:t>, o </a:t>
            </a:r>
            <a:r>
              <a:rPr lang="en-US" sz="4000" dirty="0" smtClean="0"/>
              <a:t>God</a:t>
            </a:r>
            <a:r>
              <a:rPr lang="en-US" sz="4000" dirty="0"/>
              <a:t>!</a:t>
            </a:r>
          </a:p>
          <a:p>
            <a:pPr>
              <a:buNone/>
            </a:pPr>
            <a:r>
              <a:rPr lang="en-US" sz="4000" dirty="0"/>
              <a:t>Your glory fills the heavens</a:t>
            </a:r>
          </a:p>
          <a:p>
            <a:pPr>
              <a:buNone/>
            </a:pPr>
            <a:r>
              <a:rPr lang="en-US" sz="4000" dirty="0"/>
              <a:t>There is none like </a:t>
            </a:r>
            <a:r>
              <a:rPr lang="en-US" sz="4000" dirty="0" smtClean="0"/>
              <a:t>You</a:t>
            </a:r>
            <a:r>
              <a:rPr lang="en-US" sz="4000" dirty="0"/>
              <a:t>, o </a:t>
            </a:r>
            <a:r>
              <a:rPr lang="en-US" sz="4000" dirty="0" smtClean="0"/>
              <a:t>God</a:t>
            </a:r>
            <a:r>
              <a:rPr lang="en-US" sz="4000" dirty="0"/>
              <a:t>!</a:t>
            </a:r>
          </a:p>
          <a:p>
            <a:pPr>
              <a:buNone/>
            </a:pPr>
            <a:r>
              <a:rPr lang="en-US" sz="4000" dirty="0"/>
              <a:t>Your love enfolds, </a:t>
            </a:r>
            <a:r>
              <a:rPr lang="en-US" sz="4000" dirty="0" smtClean="0"/>
              <a:t>Your </a:t>
            </a:r>
            <a:r>
              <a:rPr lang="en-US" sz="4000" dirty="0"/>
              <a:t>virtue flows</a:t>
            </a:r>
          </a:p>
          <a:p>
            <a:pPr>
              <a:buNone/>
            </a:pPr>
            <a:r>
              <a:rPr lang="en-US" sz="4000" dirty="0"/>
              <a:t>All that I need is in </a:t>
            </a:r>
            <a:r>
              <a:rPr lang="en-US" sz="4000" dirty="0" smtClean="0"/>
              <a:t>Your </a:t>
            </a:r>
            <a:r>
              <a:rPr lang="en-US" sz="4000" dirty="0"/>
              <a:t>hands</a:t>
            </a:r>
          </a:p>
          <a:p>
            <a:pPr>
              <a:buNone/>
            </a:pPr>
            <a:r>
              <a:rPr lang="en-US" sz="4000" dirty="0"/>
              <a:t>There is none like </a:t>
            </a:r>
            <a:r>
              <a:rPr lang="en-US" sz="4000" dirty="0" smtClean="0"/>
              <a:t>You</a:t>
            </a:r>
            <a:r>
              <a:rPr lang="en-US" sz="4000" dirty="0"/>
              <a:t>,</a:t>
            </a:r>
          </a:p>
          <a:p>
            <a:pPr>
              <a:buNone/>
            </a:pPr>
            <a:r>
              <a:rPr lang="en-US" sz="4000" dirty="0"/>
              <a:t>There is none like </a:t>
            </a:r>
            <a:r>
              <a:rPr lang="en-US" sz="4000" dirty="0" smtClean="0"/>
              <a:t>You</a:t>
            </a:r>
            <a:r>
              <a:rPr lang="en-US" sz="4000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In Your </a:t>
            </a:r>
            <a:r>
              <a:rPr lang="en-US" sz="4000" dirty="0"/>
              <a:t>presence, that’s where I long to be,</a:t>
            </a:r>
          </a:p>
          <a:p>
            <a:pPr>
              <a:buNone/>
            </a:pPr>
            <a:r>
              <a:rPr lang="en-US" sz="4000" dirty="0"/>
              <a:t>In </a:t>
            </a:r>
            <a:r>
              <a:rPr lang="en-US" sz="4000" dirty="0" smtClean="0"/>
              <a:t>Your </a:t>
            </a:r>
            <a:r>
              <a:rPr lang="en-US" sz="4000" dirty="0"/>
              <a:t>presence, for all eternity</a:t>
            </a:r>
          </a:p>
          <a:p>
            <a:pPr>
              <a:buNone/>
            </a:pPr>
            <a:r>
              <a:rPr lang="en-US" sz="4000" dirty="0"/>
              <a:t>Though I know I’m guilty, </a:t>
            </a:r>
          </a:p>
          <a:p>
            <a:pPr>
              <a:buNone/>
            </a:pPr>
            <a:r>
              <a:rPr lang="en-US" sz="4000" dirty="0" smtClean="0"/>
              <a:t>You </a:t>
            </a:r>
            <a:r>
              <a:rPr lang="en-US" sz="4000" dirty="0"/>
              <a:t>forgive my sin</a:t>
            </a:r>
          </a:p>
          <a:p>
            <a:pPr>
              <a:buNone/>
            </a:pPr>
            <a:r>
              <a:rPr lang="en-US" sz="4000" dirty="0"/>
              <a:t>cleanse me with </a:t>
            </a:r>
            <a:r>
              <a:rPr lang="en-US" sz="4000" dirty="0" smtClean="0"/>
              <a:t>Your </a:t>
            </a:r>
            <a:r>
              <a:rPr lang="en-US" sz="4000" dirty="0"/>
              <a:t>blood,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so </a:t>
            </a:r>
            <a:r>
              <a:rPr lang="en-US" sz="4000" dirty="0"/>
              <a:t>I may enter in</a:t>
            </a:r>
          </a:p>
          <a:p>
            <a:pPr>
              <a:buNone/>
            </a:pPr>
            <a:r>
              <a:rPr lang="en-US" sz="4000" dirty="0" smtClean="0"/>
              <a:t>To Your </a:t>
            </a:r>
            <a:r>
              <a:rPr lang="en-US" sz="4000" dirty="0"/>
              <a:t>presence</a:t>
            </a:r>
          </a:p>
          <a:p>
            <a:pPr>
              <a:buNone/>
            </a:pPr>
            <a:r>
              <a:rPr lang="en-US" sz="4000" dirty="0" smtClean="0"/>
              <a:t>To Your </a:t>
            </a:r>
            <a:r>
              <a:rPr lang="en-US" sz="4000" dirty="0"/>
              <a:t>presence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319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P&amp;O</dc:creator>
  <cp:lastModifiedBy>P&amp;O</cp:lastModifiedBy>
  <cp:revision>3</cp:revision>
  <dcterms:created xsi:type="dcterms:W3CDTF">2009-05-24T08:57:06Z</dcterms:created>
  <dcterms:modified xsi:type="dcterms:W3CDTF">2009-05-24T09:41:29Z</dcterms:modified>
</cp:coreProperties>
</file>