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4" r:id="rId8"/>
    <p:sldId id="260" r:id="rId9"/>
    <p:sldId id="265" r:id="rId10"/>
    <p:sldId id="268" r:id="rId11"/>
    <p:sldId id="269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868F5-F5C4-4DE4-A1B6-64C6813713AB}" type="datetimeFigureOut">
              <a:rPr lang="en-US" smtClean="0"/>
              <a:t>5/24/2009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679FF-03BB-4043-97BC-37125F64E0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Our </a:t>
            </a:r>
            <a:r>
              <a:rPr lang="en-US" sz="4000" dirty="0"/>
              <a:t>God is an awesome God</a:t>
            </a:r>
            <a:br>
              <a:rPr lang="en-US" sz="4000" dirty="0"/>
            </a:br>
            <a:r>
              <a:rPr lang="en-US" sz="4000" dirty="0"/>
              <a:t>He reigns from heaven above</a:t>
            </a:r>
            <a:br>
              <a:rPr lang="en-US" sz="4000" dirty="0"/>
            </a:br>
            <a:r>
              <a:rPr lang="en-US" sz="4000" dirty="0"/>
              <a:t>With wisdom power and love</a:t>
            </a:r>
            <a:br>
              <a:rPr lang="en-US" sz="4000" dirty="0"/>
            </a:br>
            <a:r>
              <a:rPr lang="en-US" sz="4000" dirty="0"/>
              <a:t>our God is an awesome God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Our </a:t>
            </a:r>
            <a:r>
              <a:rPr lang="en-US" sz="4000" dirty="0"/>
              <a:t>God is an awesome God</a:t>
            </a:r>
            <a:br>
              <a:rPr lang="en-US" sz="4000" dirty="0"/>
            </a:br>
            <a:r>
              <a:rPr lang="en-US" sz="4000" dirty="0"/>
              <a:t>He reigns from heaven above</a:t>
            </a:r>
            <a:br>
              <a:rPr lang="en-US" sz="4000" dirty="0"/>
            </a:br>
            <a:r>
              <a:rPr lang="en-US" sz="4000" dirty="0"/>
              <a:t>With wisdom power and love</a:t>
            </a:r>
            <a:br>
              <a:rPr lang="en-US" sz="4000" dirty="0"/>
            </a:br>
            <a:r>
              <a:rPr lang="en-US" sz="4000" dirty="0"/>
              <a:t>our God is an awesome God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Our </a:t>
            </a:r>
            <a:r>
              <a:rPr lang="en-US" sz="4000" dirty="0"/>
              <a:t>God is an awesome God</a:t>
            </a:r>
            <a:br>
              <a:rPr lang="en-US" sz="4000" dirty="0"/>
            </a:br>
            <a:r>
              <a:rPr lang="en-US" sz="4000" dirty="0"/>
              <a:t>He reigns from heaven above</a:t>
            </a:r>
            <a:br>
              <a:rPr lang="en-US" sz="4000" dirty="0"/>
            </a:br>
            <a:r>
              <a:rPr lang="en-US" sz="4000" dirty="0"/>
              <a:t>With wisdom power and love</a:t>
            </a:r>
            <a:br>
              <a:rPr lang="en-US" sz="4000" dirty="0"/>
            </a:br>
            <a:r>
              <a:rPr lang="en-US" sz="4000" dirty="0"/>
              <a:t>our God is an awesome God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Our </a:t>
            </a:r>
            <a:r>
              <a:rPr lang="en-US" sz="4000" dirty="0"/>
              <a:t>God is an awesome God</a:t>
            </a:r>
            <a:br>
              <a:rPr lang="en-US" sz="4000" dirty="0"/>
            </a:br>
            <a:r>
              <a:rPr lang="en-US" sz="4000" dirty="0"/>
              <a:t>He reigns from heaven above</a:t>
            </a:r>
            <a:br>
              <a:rPr lang="en-US" sz="4000" dirty="0"/>
            </a:br>
            <a:r>
              <a:rPr lang="en-US" sz="4000" dirty="0"/>
              <a:t>With wisdom power and love</a:t>
            </a:r>
            <a:br>
              <a:rPr lang="en-US" sz="4000" dirty="0"/>
            </a:br>
            <a:r>
              <a:rPr lang="en-US" sz="4000" dirty="0"/>
              <a:t>our God is an awesome God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Our </a:t>
            </a:r>
            <a:r>
              <a:rPr lang="en-US" sz="4000" dirty="0"/>
              <a:t>God is an awesome God</a:t>
            </a:r>
            <a:br>
              <a:rPr lang="en-US" sz="4000" dirty="0"/>
            </a:br>
            <a:r>
              <a:rPr lang="en-US" sz="4000" dirty="0"/>
              <a:t>He reigns from heaven above</a:t>
            </a:r>
            <a:br>
              <a:rPr lang="en-US" sz="4000" dirty="0"/>
            </a:br>
            <a:r>
              <a:rPr lang="en-US" sz="4000" dirty="0"/>
              <a:t>With wisdom power and love</a:t>
            </a:r>
            <a:br>
              <a:rPr lang="en-US" sz="4000" dirty="0"/>
            </a:br>
            <a:r>
              <a:rPr lang="en-US" sz="4000" dirty="0"/>
              <a:t>our God is an awesome God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Our </a:t>
            </a:r>
            <a:r>
              <a:rPr lang="en-US" sz="4000" dirty="0"/>
              <a:t>God is an awesome God</a:t>
            </a:r>
            <a:br>
              <a:rPr lang="en-US" sz="4000" dirty="0"/>
            </a:br>
            <a:r>
              <a:rPr lang="en-US" sz="4000" dirty="0"/>
              <a:t>He reigns from heaven above</a:t>
            </a:r>
            <a:br>
              <a:rPr lang="en-US" sz="4000" dirty="0"/>
            </a:br>
            <a:r>
              <a:rPr lang="en-US" sz="4000" dirty="0"/>
              <a:t>With wisdom power and love</a:t>
            </a:r>
            <a:br>
              <a:rPr lang="en-US" sz="4000" dirty="0"/>
            </a:br>
            <a:r>
              <a:rPr lang="en-US" sz="4000" dirty="0"/>
              <a:t>our God is an awesome God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When </a:t>
            </a:r>
            <a:r>
              <a:rPr lang="en-US" sz="4000" dirty="0"/>
              <a:t>He rolls up His </a:t>
            </a:r>
            <a:r>
              <a:rPr lang="en-US" sz="4000" dirty="0" smtClean="0"/>
              <a:t>sleeves</a:t>
            </a:r>
          </a:p>
          <a:p>
            <a:pPr>
              <a:buNone/>
            </a:pPr>
            <a:r>
              <a:rPr lang="en-US" sz="4000" dirty="0" smtClean="0"/>
              <a:t>He </a:t>
            </a:r>
            <a:r>
              <a:rPr lang="en-US" sz="4000" dirty="0" err="1"/>
              <a:t>ain't</a:t>
            </a:r>
            <a:r>
              <a:rPr lang="en-US" sz="4000" dirty="0"/>
              <a:t> just </a:t>
            </a:r>
            <a:r>
              <a:rPr lang="en-US" sz="4000" dirty="0" err="1"/>
              <a:t>puttin</a:t>
            </a:r>
            <a:r>
              <a:rPr lang="en-US" sz="4000" dirty="0"/>
              <a:t>' on the </a:t>
            </a:r>
            <a:r>
              <a:rPr lang="en-US" sz="4000" dirty="0" err="1" smtClean="0"/>
              <a:t>ritz</a:t>
            </a:r>
            <a:r>
              <a:rPr lang="en-US" sz="4000" dirty="0" smtClean="0"/>
              <a:t> -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 </a:t>
            </a:r>
            <a:r>
              <a:rPr lang="en-US" sz="4000" dirty="0" smtClean="0"/>
              <a:t>			our </a:t>
            </a:r>
            <a:r>
              <a:rPr lang="en-US" sz="4000" dirty="0"/>
              <a:t>God is an awesome </a:t>
            </a:r>
            <a:r>
              <a:rPr lang="en-US" sz="4000" dirty="0" smtClean="0"/>
              <a:t>God!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 </a:t>
            </a:r>
            <a:r>
              <a:rPr lang="en-US" sz="4000" dirty="0" smtClean="0"/>
              <a:t>There’s </a:t>
            </a:r>
            <a:r>
              <a:rPr lang="en-US" sz="4000" dirty="0"/>
              <a:t>thunder in His </a:t>
            </a:r>
            <a:r>
              <a:rPr lang="en-US" sz="4000" dirty="0" smtClean="0"/>
              <a:t>footsteps</a:t>
            </a:r>
          </a:p>
          <a:p>
            <a:pPr>
              <a:buNone/>
            </a:pPr>
            <a:r>
              <a:rPr lang="en-US" sz="4000" dirty="0" smtClean="0"/>
              <a:t>And </a:t>
            </a:r>
            <a:r>
              <a:rPr lang="en-US" sz="4000" dirty="0"/>
              <a:t>lightning in His </a:t>
            </a:r>
            <a:r>
              <a:rPr lang="en-US" sz="4000" dirty="0" smtClean="0"/>
              <a:t>fists -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 </a:t>
            </a:r>
            <a:r>
              <a:rPr lang="en-US" sz="4000" dirty="0" smtClean="0"/>
              <a:t>			our </a:t>
            </a:r>
            <a:r>
              <a:rPr lang="en-US" sz="4000" dirty="0"/>
              <a:t>God is an awesome </a:t>
            </a:r>
            <a:r>
              <a:rPr lang="en-US" sz="4000" dirty="0" smtClean="0"/>
              <a:t>God!</a:t>
            </a: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And </a:t>
            </a:r>
            <a:r>
              <a:rPr lang="en-US" sz="4000" dirty="0"/>
              <a:t>the Lord wasn't </a:t>
            </a:r>
            <a:r>
              <a:rPr lang="en-US" sz="4000" dirty="0" smtClean="0"/>
              <a:t>joking</a:t>
            </a:r>
          </a:p>
          <a:p>
            <a:pPr>
              <a:buNone/>
            </a:pPr>
            <a:r>
              <a:rPr lang="en-US" sz="4000" dirty="0" smtClean="0"/>
              <a:t>When </a:t>
            </a:r>
            <a:r>
              <a:rPr lang="en-US" sz="4000" dirty="0"/>
              <a:t>He kicked '</a:t>
            </a:r>
            <a:r>
              <a:rPr lang="en-US" sz="4000" dirty="0" err="1"/>
              <a:t>em</a:t>
            </a:r>
            <a:r>
              <a:rPr lang="en-US" sz="4000" dirty="0"/>
              <a:t> out of </a:t>
            </a:r>
            <a:r>
              <a:rPr lang="en-US" sz="4000" dirty="0" smtClean="0"/>
              <a:t>Eden</a:t>
            </a:r>
          </a:p>
          <a:p>
            <a:pPr>
              <a:buNone/>
            </a:pPr>
            <a:r>
              <a:rPr lang="en-US" sz="4000" dirty="0" smtClean="0"/>
              <a:t>It </a:t>
            </a:r>
            <a:r>
              <a:rPr lang="en-US" sz="4000" dirty="0"/>
              <a:t>wasn't for no reason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that </a:t>
            </a:r>
            <a:r>
              <a:rPr lang="en-US" sz="4000" dirty="0"/>
              <a:t>He shed </a:t>
            </a:r>
            <a:r>
              <a:rPr lang="en-US" sz="4000" dirty="0" smtClean="0"/>
              <a:t>His blood</a:t>
            </a:r>
          </a:p>
          <a:p>
            <a:pPr>
              <a:buNone/>
            </a:pPr>
            <a:r>
              <a:rPr lang="en-US" sz="4000" dirty="0" smtClean="0"/>
              <a:t>His </a:t>
            </a:r>
            <a:r>
              <a:rPr lang="en-US" sz="4000" dirty="0"/>
              <a:t>return is very close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And </a:t>
            </a:r>
            <a:r>
              <a:rPr lang="en-US" sz="4000" dirty="0"/>
              <a:t>so you better </a:t>
            </a:r>
            <a:r>
              <a:rPr lang="en-US" sz="4000" dirty="0" smtClean="0"/>
              <a:t>be believing</a:t>
            </a:r>
          </a:p>
          <a:p>
            <a:pPr>
              <a:buNone/>
            </a:pPr>
            <a:r>
              <a:rPr lang="en-US" sz="4000" dirty="0" smtClean="0"/>
              <a:t>		that </a:t>
            </a:r>
            <a:r>
              <a:rPr lang="en-US" sz="4000" dirty="0"/>
              <a:t>our God is an awesome </a:t>
            </a:r>
            <a:r>
              <a:rPr lang="en-US" sz="4000" dirty="0" smtClean="0"/>
              <a:t>God!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Our </a:t>
            </a:r>
            <a:r>
              <a:rPr lang="en-US" sz="4000" dirty="0"/>
              <a:t>God is an awesome God</a:t>
            </a:r>
            <a:br>
              <a:rPr lang="en-US" sz="4000" dirty="0"/>
            </a:br>
            <a:r>
              <a:rPr lang="en-US" sz="4000" dirty="0"/>
              <a:t>He reigns from heaven above</a:t>
            </a:r>
            <a:br>
              <a:rPr lang="en-US" sz="4000" dirty="0"/>
            </a:br>
            <a:r>
              <a:rPr lang="en-US" sz="4000" dirty="0"/>
              <a:t>With wisdom power and love</a:t>
            </a:r>
            <a:br>
              <a:rPr lang="en-US" sz="4000" dirty="0"/>
            </a:br>
            <a:r>
              <a:rPr lang="en-US" sz="4000" dirty="0"/>
              <a:t>our God is an awesome God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Our </a:t>
            </a:r>
            <a:r>
              <a:rPr lang="en-US" sz="4000" dirty="0"/>
              <a:t>God is an awesome God</a:t>
            </a:r>
            <a:br>
              <a:rPr lang="en-US" sz="4000" dirty="0"/>
            </a:br>
            <a:r>
              <a:rPr lang="en-US" sz="4000" dirty="0"/>
              <a:t>He reigns from heaven above</a:t>
            </a:r>
            <a:br>
              <a:rPr lang="en-US" sz="4000" dirty="0"/>
            </a:br>
            <a:r>
              <a:rPr lang="en-US" sz="4000" dirty="0"/>
              <a:t>With wisdom power and love</a:t>
            </a:r>
            <a:br>
              <a:rPr lang="en-US" sz="4000" dirty="0"/>
            </a:br>
            <a:r>
              <a:rPr lang="en-US" sz="4000" dirty="0"/>
              <a:t>our God is an awesome God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And when the sky was starless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in </a:t>
            </a:r>
            <a:r>
              <a:rPr lang="en-US" sz="4000" dirty="0"/>
              <a:t>the void </a:t>
            </a:r>
            <a:r>
              <a:rPr lang="en-US" sz="4000" dirty="0" smtClean="0"/>
              <a:t>of the </a:t>
            </a:r>
            <a:r>
              <a:rPr lang="en-US" sz="4000" dirty="0"/>
              <a:t>night </a:t>
            </a:r>
          </a:p>
          <a:p>
            <a:pPr>
              <a:buNone/>
            </a:pPr>
            <a:r>
              <a:rPr lang="en-US" sz="4000" dirty="0"/>
              <a:t> </a:t>
            </a:r>
            <a:r>
              <a:rPr lang="en-US" sz="4000" dirty="0" smtClean="0"/>
              <a:t>			Our </a:t>
            </a:r>
            <a:r>
              <a:rPr lang="en-US" sz="4000" dirty="0"/>
              <a:t>God is an awesome </a:t>
            </a:r>
            <a:r>
              <a:rPr lang="en-US" sz="4000" dirty="0" smtClean="0"/>
              <a:t>God!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 </a:t>
            </a:r>
          </a:p>
          <a:p>
            <a:pPr>
              <a:buNone/>
            </a:pPr>
            <a:r>
              <a:rPr lang="en-US" sz="4000" dirty="0"/>
              <a:t>He spoke into the darkness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and </a:t>
            </a:r>
            <a:r>
              <a:rPr lang="en-US" sz="4000" dirty="0"/>
              <a:t>created </a:t>
            </a:r>
            <a:r>
              <a:rPr lang="en-US" sz="4000" dirty="0" smtClean="0"/>
              <a:t>the light</a:t>
            </a:r>
            <a:r>
              <a:rPr lang="en-US" sz="4000" dirty="0"/>
              <a:t> </a:t>
            </a:r>
          </a:p>
          <a:p>
            <a:pPr>
              <a:buNone/>
            </a:pPr>
            <a:r>
              <a:rPr lang="en-US" sz="4000" dirty="0" smtClean="0"/>
              <a:t>			Our </a:t>
            </a:r>
            <a:r>
              <a:rPr lang="en-US" sz="4000" dirty="0"/>
              <a:t>God is an awesome </a:t>
            </a:r>
            <a:r>
              <a:rPr lang="en-US" sz="4000" dirty="0" smtClean="0"/>
              <a:t>God!</a:t>
            </a: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300" dirty="0"/>
              <a:t>Judgment and wrath he poured out on </a:t>
            </a:r>
            <a:r>
              <a:rPr lang="en-US" sz="4300" dirty="0" smtClean="0"/>
              <a:t>Sodom</a:t>
            </a:r>
          </a:p>
          <a:p>
            <a:pPr>
              <a:buNone/>
            </a:pPr>
            <a:r>
              <a:rPr lang="en-US" sz="4300" dirty="0" smtClean="0"/>
              <a:t>Mercy </a:t>
            </a:r>
            <a:r>
              <a:rPr lang="en-US" sz="4300" dirty="0"/>
              <a:t>and grace He gave us at the </a:t>
            </a:r>
            <a:r>
              <a:rPr lang="en-US" sz="4300" dirty="0" smtClean="0"/>
              <a:t>cross</a:t>
            </a:r>
          </a:p>
          <a:p>
            <a:pPr>
              <a:buNone/>
            </a:pPr>
            <a:r>
              <a:rPr lang="en-US" sz="4300" dirty="0" smtClean="0"/>
              <a:t>I </a:t>
            </a:r>
            <a:r>
              <a:rPr lang="en-US" sz="4300" dirty="0"/>
              <a:t>hope that we have not </a:t>
            </a:r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too </a:t>
            </a:r>
            <a:r>
              <a:rPr lang="en-US" sz="4300" dirty="0"/>
              <a:t>quickly </a:t>
            </a:r>
            <a:r>
              <a:rPr lang="en-US" sz="4300" dirty="0" smtClean="0"/>
              <a:t>forgotten that</a:t>
            </a:r>
          </a:p>
          <a:p>
            <a:pPr>
              <a:buNone/>
            </a:pPr>
            <a:endParaRPr lang="en-US" sz="4300" dirty="0" smtClean="0"/>
          </a:p>
          <a:p>
            <a:pPr>
              <a:buNone/>
            </a:pPr>
            <a:r>
              <a:rPr lang="en-US" sz="4300" dirty="0"/>
              <a:t>	</a:t>
            </a:r>
            <a:r>
              <a:rPr lang="en-US" sz="4300" dirty="0" smtClean="0"/>
              <a:t>		Our </a:t>
            </a:r>
            <a:r>
              <a:rPr lang="en-US" sz="4300" dirty="0"/>
              <a:t>God is an awesome </a:t>
            </a:r>
            <a:r>
              <a:rPr lang="en-US" sz="4300" dirty="0" smtClean="0"/>
              <a:t>God!</a:t>
            </a:r>
            <a:r>
              <a:rPr lang="en-US" sz="4300" dirty="0"/>
              <a:t/>
            </a:r>
            <a:br>
              <a:rPr lang="en-US" sz="43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87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P&amp;O</dc:creator>
  <cp:lastModifiedBy>P&amp;O</cp:lastModifiedBy>
  <cp:revision>6</cp:revision>
  <dcterms:created xsi:type="dcterms:W3CDTF">2009-05-24T08:57:00Z</dcterms:created>
  <dcterms:modified xsi:type="dcterms:W3CDTF">2009-05-24T09:49:41Z</dcterms:modified>
</cp:coreProperties>
</file>