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0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7A5B7-D239-4D67-91E2-CA5560FB4CF5}" type="datetimeFigureOut">
              <a:rPr lang="en-US" smtClean="0"/>
              <a:t>5/10/2009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EBE9E-3714-4C20-804E-7652D3B680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EBE9E-3714-4C20-804E-7652D3B6801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EBE9E-3714-4C20-804E-7652D3B6801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EBE9E-3714-4C20-804E-7652D3B6801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EBE9E-3714-4C20-804E-7652D3B6801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EBE9E-3714-4C20-804E-7652D3B6801E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EBE9E-3714-4C20-804E-7652D3B6801E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EBE9E-3714-4C20-804E-7652D3B6801E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EBE9E-3714-4C20-804E-7652D3B6801E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36BD-70CA-43EE-88DB-B1131D65E5C1}" type="datetimeFigureOut">
              <a:rPr lang="en-US" smtClean="0"/>
              <a:t>5/10/2009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5CF5-D309-485A-B156-7DE7338F1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36BD-70CA-43EE-88DB-B1131D65E5C1}" type="datetimeFigureOut">
              <a:rPr lang="en-US" smtClean="0"/>
              <a:t>5/10/2009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5CF5-D309-485A-B156-7DE7338F1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36BD-70CA-43EE-88DB-B1131D65E5C1}" type="datetimeFigureOut">
              <a:rPr lang="en-US" smtClean="0"/>
              <a:t>5/10/2009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5CF5-D309-485A-B156-7DE7338F1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36BD-70CA-43EE-88DB-B1131D65E5C1}" type="datetimeFigureOut">
              <a:rPr lang="en-US" smtClean="0"/>
              <a:t>5/10/2009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5CF5-D309-485A-B156-7DE7338F1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36BD-70CA-43EE-88DB-B1131D65E5C1}" type="datetimeFigureOut">
              <a:rPr lang="en-US" smtClean="0"/>
              <a:t>5/10/2009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5CF5-D309-485A-B156-7DE7338F1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36BD-70CA-43EE-88DB-B1131D65E5C1}" type="datetimeFigureOut">
              <a:rPr lang="en-US" smtClean="0"/>
              <a:t>5/10/2009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5CF5-D309-485A-B156-7DE7338F1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36BD-70CA-43EE-88DB-B1131D65E5C1}" type="datetimeFigureOut">
              <a:rPr lang="en-US" smtClean="0"/>
              <a:t>5/10/2009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5CF5-D309-485A-B156-7DE7338F1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36BD-70CA-43EE-88DB-B1131D65E5C1}" type="datetimeFigureOut">
              <a:rPr lang="en-US" smtClean="0"/>
              <a:t>5/10/2009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5CF5-D309-485A-B156-7DE7338F1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36BD-70CA-43EE-88DB-B1131D65E5C1}" type="datetimeFigureOut">
              <a:rPr lang="en-US" smtClean="0"/>
              <a:t>5/10/2009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5CF5-D309-485A-B156-7DE7338F1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36BD-70CA-43EE-88DB-B1131D65E5C1}" type="datetimeFigureOut">
              <a:rPr lang="en-US" smtClean="0"/>
              <a:t>5/10/2009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5CF5-D309-485A-B156-7DE7338F1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36BD-70CA-43EE-88DB-B1131D65E5C1}" type="datetimeFigureOut">
              <a:rPr lang="en-US" smtClean="0"/>
              <a:t>5/10/2009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5CF5-D309-485A-B156-7DE7338F1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636BD-70CA-43EE-88DB-B1131D65E5C1}" type="datetimeFigureOut">
              <a:rPr lang="en-US" smtClean="0"/>
              <a:t>5/10/2009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A5CF5-D309-485A-B156-7DE7338F1A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/>
              <a:t>С первых дней счастливого </a:t>
            </a:r>
            <a:r>
              <a:rPr lang="en-US" sz="4000" dirty="0" smtClean="0"/>
              <a:t>							</a:t>
            </a:r>
            <a:r>
              <a:rPr lang="ru-RU" sz="4000" dirty="0" smtClean="0"/>
              <a:t>мгновенья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С той поры, как жизнь стал понимать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Лучшим моим другом, утешеньем,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Для меня была, конечно, мать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/>
              <a:t>И пусть летят года метелью белой, </a:t>
            </a:r>
            <a:r>
              <a:rPr lang="en-US" sz="4000" dirty="0" smtClean="0"/>
              <a:t>						</a:t>
            </a:r>
            <a:r>
              <a:rPr lang="ru-RU" sz="4000" dirty="0" smtClean="0"/>
              <a:t>мама</a:t>
            </a:r>
            <a:r>
              <a:rPr lang="ru-RU" sz="4000" dirty="0"/>
              <a:t>,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Я тебя за все благодарю.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За все годы, прожитые с нами,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За любовь и доброту твою.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/>
              <a:t>Сколько раз в дорогу провожала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Затаив молитву на устах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Со слезами Богу доверяла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Чтоб хранил Отец в Своих руках.</a:t>
            </a:r>
            <a:endParaRPr lang="en-US" sz="4000" dirty="0"/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/>
              <a:t>И пусть летят года метелью белой, </a:t>
            </a:r>
            <a:r>
              <a:rPr lang="en-US" sz="4000" dirty="0" smtClean="0"/>
              <a:t>						</a:t>
            </a:r>
            <a:r>
              <a:rPr lang="ru-RU" sz="4000" dirty="0" smtClean="0"/>
              <a:t>мама</a:t>
            </a:r>
            <a:r>
              <a:rPr lang="ru-RU" sz="4000" dirty="0"/>
              <a:t>,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Я тебя за все благодарю.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За все годы, прожитые с нами,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За любовь и доброту твою.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/>
              <a:t>Помоги, Спаситель, в нашей жизни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Нам достойно матерей ценить.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Нас, что с детства к Богу приводили,</a:t>
            </a:r>
            <a:endParaRPr lang="en-US" sz="4000" dirty="0"/>
          </a:p>
          <a:p>
            <a:pPr>
              <a:buNone/>
            </a:pPr>
            <a:r>
              <a:rPr lang="en-US" sz="4000" dirty="0" err="1"/>
              <a:t>Научили</a:t>
            </a:r>
            <a:r>
              <a:rPr lang="en-US" sz="4000" dirty="0"/>
              <a:t> </a:t>
            </a:r>
            <a:r>
              <a:rPr lang="en-US" sz="4000" dirty="0" err="1"/>
              <a:t>верить</a:t>
            </a:r>
            <a:r>
              <a:rPr lang="en-US" sz="4000" dirty="0"/>
              <a:t> и </a:t>
            </a:r>
            <a:r>
              <a:rPr lang="en-US" sz="4000" dirty="0" err="1"/>
              <a:t>любить</a:t>
            </a:r>
            <a:r>
              <a:rPr lang="en-US" sz="40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/>
              <a:t>И пусть летят года метелью белой, </a:t>
            </a:r>
            <a:r>
              <a:rPr lang="en-US" sz="4000" dirty="0" smtClean="0"/>
              <a:t>						</a:t>
            </a:r>
            <a:r>
              <a:rPr lang="ru-RU" sz="4000" dirty="0" smtClean="0"/>
              <a:t>мама</a:t>
            </a:r>
            <a:r>
              <a:rPr lang="ru-RU" sz="4000" dirty="0"/>
              <a:t>,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Я тебя за все благодарю.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За все годы, прожитые с нами,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За любовь и доброту твою.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/>
              <a:t>И пусть летят года метелью белой, </a:t>
            </a:r>
            <a:r>
              <a:rPr lang="en-US" sz="4000" dirty="0" smtClean="0"/>
              <a:t>						</a:t>
            </a:r>
            <a:r>
              <a:rPr lang="ru-RU" sz="4000" dirty="0" smtClean="0"/>
              <a:t>мама</a:t>
            </a:r>
            <a:r>
              <a:rPr lang="ru-RU" sz="4000" dirty="0"/>
              <a:t>,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Я тебя за все благодарю.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За все годы, прожитые с нами,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За любовь и доброту твою.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86</Words>
  <Application>Microsoft Office PowerPoint</Application>
  <PresentationFormat>On-screen Show (4:3)</PresentationFormat>
  <Paragraphs>36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</dc:creator>
  <cp:lastModifiedBy>PK</cp:lastModifiedBy>
  <cp:revision>2</cp:revision>
  <dcterms:created xsi:type="dcterms:W3CDTF">2009-05-10T19:57:01Z</dcterms:created>
  <dcterms:modified xsi:type="dcterms:W3CDTF">2009-05-10T20:04:32Z</dcterms:modified>
</cp:coreProperties>
</file>