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2EDCFC-C159-461D-994C-B0657C90A2B1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403DBC-1CEB-4501-840F-38CD7C864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215F9D-3CE7-4481-A212-0CDFCC372B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764EEB-4F2C-45F5-AD20-C66C1D35E7E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E98717-CE82-4AB5-9719-94E9EB51BE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40E36D-08D3-409A-9CC9-06AD4C2F0D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C6C2E-6800-44FC-9FED-F0E122F195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43D7C6-C307-4D5B-BB1C-9F10236C7D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1F4781-C8DE-40CF-BD98-F599247311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ACE84F-217E-423A-9903-95B2D755F9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EBDF1D-47C6-4245-BFA3-B8332B1384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FD3B30-9002-43F3-9125-9352F445A3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5E0A8-3B55-48B0-ABF5-8B1F575F8740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C610-4535-41F8-B591-F2FB7FF81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DFDD-F1F8-40A8-A3FC-F42CA5EC9ACB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C848E-866D-4896-9F49-A962A9F12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C4F4C-863A-4768-863B-669F5C6A2DEA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9A716-EAEF-4A46-9209-4EF7AE1F1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F61E-D17B-47CF-B2F9-3749719B8BC9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5A729-6BF3-4AA4-A71C-0997A803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8F7C2-0038-4838-AE8D-AEE2A7AAA6A6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8193A-3A7E-400D-9570-448133AFB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8906-AB2A-44ED-811E-65082BDE8DFA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91B3-8FA5-4D97-83C0-6E18BBE61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02C4-1DE4-4635-A0F2-81B15B356EB3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2656-D58C-44A9-8B87-340269EA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561F7-0057-4962-9501-3AE3B00C2306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AE7B-B89A-4EEE-AB18-CE378989F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87BA6-7B14-4FC0-8DA2-AFB845F2E0F1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A166C-DF91-4FC1-AA4E-7180455B5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23CB-3B4B-435B-B96D-555FC7D0B091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F9E-0A1E-4254-A921-D48013CA8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23F2-8746-444C-8521-E53B30D11C59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7D0DB-AC2E-4E3D-B7A4-16CF00FA9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FACFF0-0271-4112-BDC3-540C1D9D5D08}" type="datetimeFigureOut">
              <a:rPr lang="en-US"/>
              <a:pPr>
                <a:defRPr/>
              </a:pPr>
              <a:t>4/26/2009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335C10-8140-461E-8446-2F5E693A7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424456"/>
                  </a:outerShdw>
                </a:effectLst>
              </a:rPr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Радуйтесь со мною люди!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 сомненья, я спасён.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весь мир твердит иное: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 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4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земля вся утверждает,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Тобой я не 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спасён,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Дух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мой песню воспевает: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"Принят раб Твой на Сион!"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Радуйтесь со мною люди!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сомненья, я спасён.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весь мир твердит иное: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 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ум мой усомнится,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Призову Тебя душой;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придёшь и ум смирится,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настанет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Твой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покой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Радуйтесь со мною люди!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сомненья, я спасён.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весь мир твердит иное: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 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в Кого я верю;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Дух мой в Нём не сокрушим;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жизни всякую потерю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радостью снесу я с Ним.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Радуйтесь со мною люди!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сомненья, я спасён.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весь мир твердит иное: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 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 </a:t>
            </a:r>
            <a:endParaRPr lang="en-US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Нету места для сомненья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сердце избранных Тобой;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час минутного затменья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Будь на страже, Пастырь мой!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424456"/>
                  </a:outerShdw>
                </a:effectLst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Радуйтесь со мною люди!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сомненья, я спасён.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Пусть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весь мир твердит иное: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 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Знаю я Христом спасён!</a:t>
            </a:r>
            <a:endParaRPr lang="en-US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10</Words>
  <Application>Microsoft Office PowerPoint</Application>
  <PresentationFormat>On-screen Show (4:3)</PresentationFormat>
  <Paragraphs>12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</cp:lastModifiedBy>
  <cp:revision>4</cp:revision>
  <dcterms:created xsi:type="dcterms:W3CDTF">2009-04-26T19:54:53Z</dcterms:created>
  <dcterms:modified xsi:type="dcterms:W3CDTF">2009-04-26T22:24:00Z</dcterms:modified>
</cp:coreProperties>
</file>