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80554B-2C28-483D-9A62-B0941E28BBAC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C4071-FA9E-47F7-9FBD-9F8E7E42D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F6259-660D-4B24-A51F-2A86EF612B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5DC52C-1127-401C-A36A-0527584816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6BF915-74A7-44BA-98E6-B9F118C224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1DBE58-CFA7-4CBF-873E-39F2741F0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E00D62-CC81-42C5-A828-B282CF7E1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E26054-2929-4C45-8336-9F0655FBD1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F75AD4-8735-4D2E-B6C0-8F28E50515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79885D-53F4-49A7-AB70-9FE3ECAA1B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39B272-9945-42FD-A89B-75148B0FEA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56B14C-6ED4-4492-8114-DDBD6360EF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C000-321C-496F-9839-0817B056AA21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D539-4170-42EA-B234-AF1AD01C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703-0089-45D6-AE92-7C3A6B060FA8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848A-47CC-4F2B-9B2E-0ECAE099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E917-12F8-464A-A049-B0FBB7D78C8E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4145-D649-4678-AD94-7C137FE49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4758-70D9-489E-BE60-179814FF34BA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AA6A-5697-4FAE-B121-E43B46188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67085-5B31-413C-9100-70511DB25C7F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F08C1-8AB5-429A-8AEF-C1E427CD3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1225-8EA7-4B45-9D47-241561097DFC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0765-7788-4384-8D55-46FF9D00D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5DF7-0861-48F4-898E-D1E240152296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5F38-FC2F-4B05-85A4-7CFED73AC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4A24-9B78-49F2-8CAD-B20CFA79FF1E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1F73-D32F-4A4F-A084-F37D5AE0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D908-BB4A-4EF8-A845-E07B7C424010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6684-E7BF-4FE1-BA1B-063F91642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CDF79-0531-4E94-96F4-BAF9D132C360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72AC-ED69-4ADC-943C-AE13AFB0E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96F25-D9B0-4C30-BEB0-751D1C65988B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09EA-5026-44D3-9AD7-7C37DF0E8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CA621C-F49A-4496-9BFC-EAB492C96AAD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A07AED-A3E4-4C66-86F1-20932C6B1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сомненья, я спасён.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весь мир твердит иное: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земля вся утверждает,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Тобой я не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спасён,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Дух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мой песню воспевает: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"Принят раб Твой на Сион!"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ум мой усомнится,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Призову Тебя душой;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придёшь и ум смирится,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настанет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Твой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покой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в Кого я верю;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Дух мой в Нём не сокрушим;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жизни всякую потерю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радостью снесу я с Ним.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 </a:t>
            </a: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Нету места для сомненья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сердце избранных Тобой;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час минутного затменья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 на страже, Пастырь мой!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</cp:lastModifiedBy>
  <cp:revision>3</cp:revision>
  <dcterms:created xsi:type="dcterms:W3CDTF">2009-04-26T19:54:53Z</dcterms:created>
  <dcterms:modified xsi:type="dcterms:W3CDTF">2009-04-26T22:25:09Z</dcterms:modified>
</cp:coreProperties>
</file>