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DA2D0-BCD7-4839-A733-60AD4E1FBDAE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BE302-57E8-4897-AD03-6335582D9F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BE302-57E8-4897-AD03-6335582D9F7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BE302-57E8-4897-AD03-6335582D9F7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BE302-57E8-4897-AD03-6335582D9F7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BE302-57E8-4897-AD03-6335582D9F7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BE302-57E8-4897-AD03-6335582D9F7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BE302-57E8-4897-AD03-6335582D9F7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BE302-57E8-4897-AD03-6335582D9F7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BE302-57E8-4897-AD03-6335582D9F7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BE302-57E8-4897-AD03-6335582D9F7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0860-017C-401A-ADD0-3667685846AD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A40B-4DD1-45E1-AA26-07106E180C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0860-017C-401A-ADD0-3667685846AD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A40B-4DD1-45E1-AA26-07106E180C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0860-017C-401A-ADD0-3667685846AD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A40B-4DD1-45E1-AA26-07106E180C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0860-017C-401A-ADD0-3667685846AD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A40B-4DD1-45E1-AA26-07106E180C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0860-017C-401A-ADD0-3667685846AD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A40B-4DD1-45E1-AA26-07106E180C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0860-017C-401A-ADD0-3667685846AD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A40B-4DD1-45E1-AA26-07106E180C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0860-017C-401A-ADD0-3667685846AD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A40B-4DD1-45E1-AA26-07106E180C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0860-017C-401A-ADD0-3667685846AD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A40B-4DD1-45E1-AA26-07106E180C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0860-017C-401A-ADD0-3667685846AD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A40B-4DD1-45E1-AA26-07106E180C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0860-017C-401A-ADD0-3667685846AD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A40B-4DD1-45E1-AA26-07106E180C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0860-017C-401A-ADD0-3667685846AD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A40B-4DD1-45E1-AA26-07106E180C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70860-017C-401A-ADD0-3667685846AD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A40B-4DD1-45E1-AA26-07106E180C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На далеком холме 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старый </a:t>
            </a:r>
            <a:r>
              <a:rPr lang="ru-RU" b="1" dirty="0"/>
              <a:t>крест виден мне, 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Знак </a:t>
            </a:r>
            <a:r>
              <a:rPr lang="ru-RU" b="1" dirty="0"/>
              <a:t>позора, 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страданий </a:t>
            </a:r>
            <a:r>
              <a:rPr lang="ru-RU" b="1" dirty="0"/>
              <a:t>и мук. </a:t>
            </a:r>
            <a:endParaRPr lang="en-US" dirty="0"/>
          </a:p>
          <a:p>
            <a:pPr>
              <a:buNone/>
            </a:pPr>
            <a:r>
              <a:rPr lang="ru-RU" b="1" dirty="0"/>
              <a:t>О кресте мы поем потому, 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что </a:t>
            </a:r>
            <a:r>
              <a:rPr lang="ru-RU" b="1" dirty="0"/>
              <a:t>на нем </a:t>
            </a:r>
            <a:endParaRPr lang="en-US" dirty="0"/>
          </a:p>
          <a:p>
            <a:pPr>
              <a:buNone/>
            </a:pPr>
            <a:r>
              <a:rPr lang="ru-RU" b="1" dirty="0" smtClean="0"/>
              <a:t>Был </a:t>
            </a:r>
            <a:r>
              <a:rPr lang="ru-RU" b="1" dirty="0"/>
              <a:t>распят лучший грешников Друг.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Старый крест осудил суету, </a:t>
            </a:r>
            <a:endParaRPr lang="en-US" dirty="0"/>
          </a:p>
          <a:p>
            <a:pPr>
              <a:buNone/>
            </a:pPr>
            <a:r>
              <a:rPr lang="ru-RU" b="1" dirty="0"/>
              <a:t>Дал покой 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для </a:t>
            </a:r>
            <a:r>
              <a:rPr lang="ru-RU" b="1" dirty="0"/>
              <a:t>усталых сердец.</a:t>
            </a:r>
            <a:endParaRPr lang="en-US" dirty="0"/>
          </a:p>
          <a:p>
            <a:pPr>
              <a:buNone/>
            </a:pPr>
            <a:r>
              <a:rPr lang="ru-RU" b="1" dirty="0"/>
              <a:t>Я душою прильнул 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ко </a:t>
            </a:r>
            <a:r>
              <a:rPr lang="ru-RU" b="1" dirty="0"/>
              <a:t>кресту, </a:t>
            </a:r>
            <a:endParaRPr lang="en-US" dirty="0"/>
          </a:p>
          <a:p>
            <a:pPr>
              <a:buNone/>
            </a:pPr>
            <a:r>
              <a:rPr lang="ru-RU" b="1" dirty="0"/>
              <a:t>Чрез него обрету я венец.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Старый крест позабыт. </a:t>
            </a:r>
            <a:endParaRPr lang="en-US" dirty="0"/>
          </a:p>
          <a:p>
            <a:pPr>
              <a:buNone/>
            </a:pPr>
            <a:r>
              <a:rPr lang="ru-RU" b="1" dirty="0"/>
              <a:t>Мир в погибель </a:t>
            </a:r>
            <a:r>
              <a:rPr lang="ru-RU" b="1" dirty="0" smtClean="0"/>
              <a:t>спешит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Крест </a:t>
            </a:r>
            <a:r>
              <a:rPr lang="ru-RU" b="1" dirty="0"/>
              <a:t>Христов </a:t>
            </a:r>
            <a:r>
              <a:rPr lang="ru-RU" b="1" dirty="0" smtClean="0"/>
              <a:t>– 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наша </a:t>
            </a:r>
            <a:r>
              <a:rPr lang="ru-RU" b="1" dirty="0"/>
              <a:t>сила и честь. </a:t>
            </a:r>
            <a:endParaRPr lang="en-US" dirty="0"/>
          </a:p>
          <a:p>
            <a:pPr>
              <a:buNone/>
            </a:pPr>
            <a:r>
              <a:rPr lang="ru-RU" b="1" dirty="0"/>
              <a:t>Вечный с неба сходил, 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на </a:t>
            </a:r>
            <a:r>
              <a:rPr lang="ru-RU" b="1" dirty="0"/>
              <a:t>земле в теле жил, </a:t>
            </a:r>
            <a:endParaRPr lang="en-US" dirty="0"/>
          </a:p>
          <a:p>
            <a:pPr>
              <a:buNone/>
            </a:pPr>
            <a:r>
              <a:rPr lang="ru-RU" b="1" dirty="0"/>
              <a:t>Чтоб его на Голгофу отнесть.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Старый крест осудил суету, </a:t>
            </a:r>
            <a:endParaRPr lang="en-US" dirty="0" smtClean="0"/>
          </a:p>
          <a:p>
            <a:pPr>
              <a:buNone/>
            </a:pPr>
            <a:r>
              <a:rPr lang="ru-RU" b="1" dirty="0" smtClean="0"/>
              <a:t>Дал покой для 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усталых сердец.</a:t>
            </a:r>
            <a:endParaRPr lang="en-US" dirty="0" smtClean="0"/>
          </a:p>
          <a:p>
            <a:pPr>
              <a:buNone/>
            </a:pPr>
            <a:r>
              <a:rPr lang="ru-RU" b="1" dirty="0" smtClean="0"/>
              <a:t>Я душою прильнул 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ко кресту, </a:t>
            </a:r>
            <a:endParaRPr lang="en-US" dirty="0" smtClean="0"/>
          </a:p>
          <a:p>
            <a:pPr>
              <a:buNone/>
            </a:pPr>
            <a:r>
              <a:rPr lang="ru-RU" b="1" dirty="0" smtClean="0"/>
              <a:t>Чрез него обрету я венец.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Старый крест обагрен, 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но </a:t>
            </a:r>
            <a:r>
              <a:rPr lang="ru-RU" b="1" dirty="0"/>
              <a:t>не страшен мне он, </a:t>
            </a:r>
            <a:endParaRPr lang="en-US" dirty="0"/>
          </a:p>
          <a:p>
            <a:pPr>
              <a:buNone/>
            </a:pPr>
            <a:r>
              <a:rPr lang="ru-RU" b="1" dirty="0" smtClean="0"/>
              <a:t>В </a:t>
            </a:r>
            <a:r>
              <a:rPr lang="ru-RU" b="1" dirty="0"/>
              <a:t>нем открылась нам 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Божья </a:t>
            </a:r>
            <a:r>
              <a:rPr lang="ru-RU" b="1" dirty="0"/>
              <a:t>любовь:. </a:t>
            </a:r>
            <a:endParaRPr lang="en-US" dirty="0"/>
          </a:p>
          <a:p>
            <a:pPr>
              <a:buNone/>
            </a:pPr>
            <a:r>
              <a:rPr lang="ru-RU" b="1" dirty="0"/>
              <a:t>Кровь Иисуса Христа 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пролилась </a:t>
            </a:r>
            <a:r>
              <a:rPr lang="ru-RU" b="1" dirty="0"/>
              <a:t>со креста, </a:t>
            </a:r>
            <a:endParaRPr lang="en-US" dirty="0"/>
          </a:p>
          <a:p>
            <a:pPr>
              <a:buNone/>
            </a:pPr>
            <a:r>
              <a:rPr lang="ru-RU" b="1" dirty="0"/>
              <a:t>Чтоб меня искупить от грехов.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Старый крест осудил суету, </a:t>
            </a:r>
            <a:endParaRPr lang="en-US" dirty="0" smtClean="0"/>
          </a:p>
          <a:p>
            <a:pPr>
              <a:buNone/>
            </a:pPr>
            <a:r>
              <a:rPr lang="ru-RU" b="1" dirty="0" smtClean="0"/>
              <a:t>Дал покой 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для усталых сердец.</a:t>
            </a:r>
            <a:endParaRPr lang="en-US" dirty="0" smtClean="0"/>
          </a:p>
          <a:p>
            <a:pPr>
              <a:buNone/>
            </a:pPr>
            <a:r>
              <a:rPr lang="ru-RU" b="1" dirty="0" smtClean="0"/>
              <a:t>Я душою прильнул 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ко кресту, </a:t>
            </a:r>
            <a:endParaRPr lang="en-US" dirty="0" smtClean="0"/>
          </a:p>
          <a:p>
            <a:pPr>
              <a:buNone/>
            </a:pPr>
            <a:r>
              <a:rPr lang="ru-RU" b="1" dirty="0" smtClean="0"/>
              <a:t>Чрез него обрету я венец.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Старый крест возвещать 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и </a:t>
            </a:r>
            <a:r>
              <a:rPr lang="ru-RU" b="1" dirty="0"/>
              <a:t>к Христу призывать,</a:t>
            </a:r>
            <a:br>
              <a:rPr lang="ru-RU" b="1" dirty="0"/>
            </a:br>
            <a:r>
              <a:rPr lang="ru-RU" b="1" dirty="0"/>
              <a:t>- Вот на что я себя отдаю. </a:t>
            </a:r>
            <a:endParaRPr lang="en-US" dirty="0"/>
          </a:p>
          <a:p>
            <a:pPr>
              <a:buNone/>
            </a:pPr>
            <a:r>
              <a:rPr lang="ru-RU" b="1" dirty="0"/>
              <a:t>По скитаньи земном 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перейду </a:t>
            </a:r>
            <a:r>
              <a:rPr lang="ru-RU" b="1" dirty="0"/>
              <a:t>в вечный дом, </a:t>
            </a:r>
            <a:endParaRPr lang="en-US" dirty="0"/>
          </a:p>
          <a:p>
            <a:pPr>
              <a:buNone/>
            </a:pPr>
            <a:r>
              <a:rPr lang="ru-RU" b="1" dirty="0"/>
              <a:t>Он меня примет в славу свою.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Старый крест осудил суету, </a:t>
            </a:r>
            <a:endParaRPr lang="en-US" dirty="0" smtClean="0"/>
          </a:p>
          <a:p>
            <a:pPr>
              <a:buNone/>
            </a:pPr>
            <a:r>
              <a:rPr lang="ru-RU" b="1" dirty="0" smtClean="0"/>
              <a:t>Дал покой 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для усталых сердец.</a:t>
            </a:r>
            <a:endParaRPr lang="en-US" dirty="0" smtClean="0"/>
          </a:p>
          <a:p>
            <a:pPr>
              <a:buNone/>
            </a:pPr>
            <a:r>
              <a:rPr lang="ru-RU" b="1" dirty="0" smtClean="0"/>
              <a:t>Я душою прильнул 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ко кресту, </a:t>
            </a:r>
            <a:endParaRPr lang="en-US" dirty="0" smtClean="0"/>
          </a:p>
          <a:p>
            <a:pPr>
              <a:buNone/>
            </a:pPr>
            <a:r>
              <a:rPr lang="ru-RU" b="1" dirty="0" smtClean="0"/>
              <a:t>Чрез него обрету я венец.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202</Words>
  <Application>Microsoft Office PowerPoint</Application>
  <PresentationFormat>On-screen Show (4:3)</PresentationFormat>
  <Paragraphs>59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</dc:creator>
  <cp:lastModifiedBy>PK</cp:lastModifiedBy>
  <cp:revision>1</cp:revision>
  <dcterms:created xsi:type="dcterms:W3CDTF">2009-04-09T08:27:23Z</dcterms:created>
  <dcterms:modified xsi:type="dcterms:W3CDTF">2009-04-09T08:32:56Z</dcterms:modified>
</cp:coreProperties>
</file>