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D7B61-1D74-486E-B9EF-A8AD8BE65FE9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64A5C-E1B7-4471-AAE9-2E8C385E73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4A5C-E1B7-4471-AAE9-2E8C385E73B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4A5C-E1B7-4471-AAE9-2E8C385E73B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4A5C-E1B7-4471-AAE9-2E8C385E73B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4A5C-E1B7-4471-AAE9-2E8C385E73B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4A5C-E1B7-4471-AAE9-2E8C385E73B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4A5C-E1B7-4471-AAE9-2E8C385E73B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64A5C-E1B7-4471-AAE9-2E8C385E73B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3372DD-CC52-4B36-BEF6-D939DD93E860}" type="datetimeFigureOut">
              <a:rPr lang="en-US" smtClean="0"/>
              <a:t>4/9/2009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228F057-EC78-4366-913C-9DC1FAA84E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Расскажу я всем живущим, </a:t>
            </a:r>
            <a:endParaRPr lang="en-US" dirty="0"/>
          </a:p>
          <a:p>
            <a:pPr>
              <a:buNone/>
            </a:pPr>
            <a:r>
              <a:rPr lang="ru-RU" b="1" dirty="0"/>
              <a:t>Как Христос мой  пострадал, </a:t>
            </a:r>
            <a:endParaRPr lang="en-US" dirty="0"/>
          </a:p>
          <a:p>
            <a:pPr>
              <a:buNone/>
            </a:pPr>
            <a:r>
              <a:rPr lang="ru-RU" b="1" dirty="0"/>
              <a:t>Как под бременем гнетущим </a:t>
            </a:r>
            <a:endParaRPr lang="en-US" dirty="0"/>
          </a:p>
          <a:p>
            <a:pPr>
              <a:buNone/>
            </a:pPr>
            <a:r>
              <a:rPr lang="ru-RU" b="1" dirty="0"/>
              <a:t>На кресте Он умирал.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Как под бременем гнетущим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На кресте Он умирал.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Расскажу я всем живущим,  </a:t>
            </a:r>
            <a:endParaRPr lang="en-US" dirty="0"/>
          </a:p>
          <a:p>
            <a:pPr>
              <a:buNone/>
            </a:pPr>
            <a:r>
              <a:rPr lang="ru-RU" b="1" dirty="0"/>
              <a:t>Как Христос мой пострадал, </a:t>
            </a:r>
            <a:endParaRPr lang="en-US" dirty="0"/>
          </a:p>
          <a:p>
            <a:pPr>
              <a:buNone/>
            </a:pPr>
            <a:r>
              <a:rPr lang="ru-RU" b="1" dirty="0"/>
              <a:t>Как Он всем, к нему идущим, </a:t>
            </a:r>
            <a:endParaRPr lang="en-US" dirty="0"/>
          </a:p>
          <a:p>
            <a:pPr>
              <a:buNone/>
            </a:pPr>
            <a:r>
              <a:rPr lang="ru-RU" b="1" dirty="0"/>
              <a:t>Мир и радость обещал.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Как Он всем, к нему идущим,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Мир и радость обещал.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Часто я не слышу зова </a:t>
            </a:r>
            <a:endParaRPr lang="en-US" dirty="0"/>
          </a:p>
          <a:p>
            <a:pPr>
              <a:buNone/>
            </a:pPr>
            <a:r>
              <a:rPr lang="ru-RU" b="1" dirty="0"/>
              <a:t>И блуждаю, как овца, </a:t>
            </a:r>
            <a:endParaRPr lang="en-US" dirty="0"/>
          </a:p>
          <a:p>
            <a:pPr>
              <a:buNone/>
            </a:pPr>
            <a:r>
              <a:rPr lang="ru-RU" b="1" dirty="0"/>
              <a:t>Но меня находит снова </a:t>
            </a:r>
            <a:endParaRPr lang="en-US" dirty="0"/>
          </a:p>
          <a:p>
            <a:pPr>
              <a:buNone/>
            </a:pPr>
            <a:r>
              <a:rPr lang="ru-RU" b="1" dirty="0"/>
              <a:t>Он с любовию Отца.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ru-RU" b="1" dirty="0" smtClean="0"/>
              <a:t>Но меня находит снова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Он с любовию Отца.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Я в борьбе с грехом был ранен, </a:t>
            </a:r>
            <a:endParaRPr lang="en-US" dirty="0"/>
          </a:p>
          <a:p>
            <a:pPr>
              <a:buNone/>
            </a:pPr>
            <a:r>
              <a:rPr lang="ru-RU" b="1" dirty="0"/>
              <a:t>Я устал и изнемог, </a:t>
            </a:r>
            <a:endParaRPr lang="en-US" dirty="0"/>
          </a:p>
          <a:p>
            <a:pPr>
              <a:buNone/>
            </a:pPr>
            <a:r>
              <a:rPr lang="ru-RU" b="1" dirty="0"/>
              <a:t>Взор был скорбью затуманен – </a:t>
            </a:r>
            <a:endParaRPr lang="en-US" dirty="0"/>
          </a:p>
          <a:p>
            <a:pPr>
              <a:buNone/>
            </a:pPr>
            <a:r>
              <a:rPr lang="ru-RU" b="1" dirty="0"/>
              <a:t>Он же мне во всем помог.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ru-RU" b="1" dirty="0" smtClean="0"/>
              <a:t>Взор был скорбью затуманен –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Он же мне во всем помог.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Мимо смерти </a:t>
            </a:r>
            <a:r>
              <a:rPr lang="ru-RU" b="1" dirty="0" smtClean="0"/>
              <a:t>прохожу я</a:t>
            </a:r>
            <a:r>
              <a:rPr lang="ru-RU" b="1" dirty="0"/>
              <a:t>, </a:t>
            </a:r>
            <a:endParaRPr lang="en-US" dirty="0"/>
          </a:p>
          <a:p>
            <a:pPr>
              <a:buNone/>
            </a:pPr>
            <a:r>
              <a:rPr lang="ru-RU" b="1" dirty="0"/>
              <a:t>Много зол в пути </a:t>
            </a:r>
            <a:r>
              <a:rPr lang="ru-RU" b="1" dirty="0" smtClean="0"/>
              <a:t>моем,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Но </a:t>
            </a:r>
            <a:r>
              <a:rPr lang="ru-RU" b="1" dirty="0"/>
              <a:t>пред ними не паду я, </a:t>
            </a:r>
            <a:endParaRPr lang="en-US" dirty="0"/>
          </a:p>
          <a:p>
            <a:pPr>
              <a:buNone/>
            </a:pPr>
            <a:r>
              <a:rPr lang="ru-RU" b="1" dirty="0"/>
              <a:t>Их сражу святым мечом.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ru-RU" b="1" dirty="0" smtClean="0"/>
              <a:t>Но пред ними не паду я,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Их сражу святым мечом.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Он берет меня за руки </a:t>
            </a:r>
            <a:endParaRPr lang="en-US" dirty="0"/>
          </a:p>
          <a:p>
            <a:pPr>
              <a:buNone/>
            </a:pPr>
            <a:r>
              <a:rPr lang="ru-RU" b="1" dirty="0"/>
              <a:t>И опять вперед ведет; </a:t>
            </a:r>
            <a:endParaRPr lang="en-US" dirty="0"/>
          </a:p>
          <a:p>
            <a:pPr>
              <a:buNone/>
            </a:pPr>
            <a:r>
              <a:rPr lang="ru-RU" b="1" dirty="0"/>
              <a:t>Я не знаю с Ним разлуки, </a:t>
            </a:r>
            <a:endParaRPr lang="en-US" dirty="0"/>
          </a:p>
          <a:p>
            <a:pPr>
              <a:buNone/>
            </a:pPr>
            <a:r>
              <a:rPr lang="ru-RU" b="1" dirty="0"/>
              <a:t>Я не знаю с Ним забот</a:t>
            </a:r>
            <a:r>
              <a:rPr lang="ru-RU" b="1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ru-RU" b="1" dirty="0" smtClean="0"/>
              <a:t>Я не знаю с Ним разлуки,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ru-RU" b="1" dirty="0" smtClean="0"/>
              <a:t>Я не знаю с Ним забот.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141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2</cp:revision>
  <dcterms:created xsi:type="dcterms:W3CDTF">2009-04-09T08:22:44Z</dcterms:created>
  <dcterms:modified xsi:type="dcterms:W3CDTF">2009-04-09T08:27:16Z</dcterms:modified>
</cp:coreProperties>
</file>