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BB0D2-6796-4E58-91B4-081AF8F7F80C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B2D69-2360-4107-B43F-EC0833DCE2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B2D69-2360-4107-B43F-EC0833DCE2F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B2D69-2360-4107-B43F-EC0833DCE2F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B2D69-2360-4107-B43F-EC0833DCE2F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B2D69-2360-4107-B43F-EC0833DCE2F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B2D69-2360-4107-B43F-EC0833DCE2F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B2D69-2360-4107-B43F-EC0833DCE2F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B2D69-2360-4107-B43F-EC0833DCE2FB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5A58AFE-0D73-44D4-BC0C-A2B6EF9B1BDB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9C645ED-E380-4294-9502-A59F206B929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58AFE-0D73-44D4-BC0C-A2B6EF9B1BDB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645ED-E380-4294-9502-A59F206B9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58AFE-0D73-44D4-BC0C-A2B6EF9B1BDB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645ED-E380-4294-9502-A59F206B9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58AFE-0D73-44D4-BC0C-A2B6EF9B1BDB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645ED-E380-4294-9502-A59F206B9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5A58AFE-0D73-44D4-BC0C-A2B6EF9B1BDB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9C645ED-E380-4294-9502-A59F206B929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58AFE-0D73-44D4-BC0C-A2B6EF9B1BDB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9C645ED-E380-4294-9502-A59F206B929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58AFE-0D73-44D4-BC0C-A2B6EF9B1BDB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9C645ED-E380-4294-9502-A59F206B9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58AFE-0D73-44D4-BC0C-A2B6EF9B1BDB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645ED-E380-4294-9502-A59F206B929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A58AFE-0D73-44D4-BC0C-A2B6EF9B1BDB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645ED-E380-4294-9502-A59F206B92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5A58AFE-0D73-44D4-BC0C-A2B6EF9B1BDB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9C645ED-E380-4294-9502-A59F206B929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5A58AFE-0D73-44D4-BC0C-A2B6EF9B1BDB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9C645ED-E380-4294-9502-A59F206B929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5A58AFE-0D73-44D4-BC0C-A2B6EF9B1BDB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9C645ED-E380-4294-9502-A59F206B929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/>
              <a:t>В багрянице стоишь Ты </a:t>
            </a:r>
            <a:endParaRPr lang="en-US" sz="4000" b="1" dirty="0" smtClean="0"/>
          </a:p>
          <a:p>
            <a:pPr>
              <a:buNone/>
            </a:pPr>
            <a:r>
              <a:rPr lang="ru-RU" sz="4000" b="1" dirty="0" smtClean="0"/>
              <a:t>в </a:t>
            </a:r>
            <a:r>
              <a:rPr lang="ru-RU" sz="4000" b="1" dirty="0"/>
              <a:t>терновом </a:t>
            </a:r>
            <a:r>
              <a:rPr lang="ru-RU" sz="4000" b="1" dirty="0" smtClean="0"/>
              <a:t>венце,</a:t>
            </a:r>
            <a:endParaRPr lang="en-US" sz="4000" b="1" dirty="0" smtClean="0"/>
          </a:p>
          <a:p>
            <a:pPr>
              <a:buNone/>
            </a:pPr>
            <a:r>
              <a:rPr lang="ru-RU" sz="4000" b="1" dirty="0" smtClean="0"/>
              <a:t>Туго </a:t>
            </a:r>
            <a:r>
              <a:rPr lang="ru-RU" sz="4000" b="1" dirty="0"/>
              <a:t>спереди связаны руки; </a:t>
            </a:r>
            <a:endParaRPr lang="en-US" sz="4000" dirty="0"/>
          </a:p>
          <a:p>
            <a:pPr>
              <a:buNone/>
            </a:pPr>
            <a:r>
              <a:rPr lang="ru-RU" sz="4000" b="1" dirty="0" smtClean="0"/>
              <a:t>Сколько </a:t>
            </a:r>
            <a:r>
              <a:rPr lang="ru-RU" sz="4000" b="1" dirty="0"/>
              <a:t>скорби глубокой </a:t>
            </a:r>
            <a:endParaRPr lang="en-US" sz="4000" b="1" dirty="0" smtClean="0"/>
          </a:p>
          <a:p>
            <a:pPr>
              <a:buNone/>
            </a:pPr>
            <a:r>
              <a:rPr lang="ru-RU" sz="4000" b="1" dirty="0" smtClean="0"/>
              <a:t>на </a:t>
            </a:r>
            <a:r>
              <a:rPr lang="ru-RU" sz="4000" b="1" dirty="0"/>
              <a:t>бледном лице, </a:t>
            </a:r>
            <a:endParaRPr lang="en-US" sz="4000" dirty="0"/>
          </a:p>
          <a:p>
            <a:pPr>
              <a:buNone/>
            </a:pPr>
            <a:r>
              <a:rPr lang="ru-RU" sz="4000" b="1" dirty="0"/>
              <a:t>Сколько жалости к людям и муки. </a:t>
            </a:r>
            <a:endParaRPr lang="en-US" sz="4000" dirty="0"/>
          </a:p>
          <a:p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/>
              <a:t>Но не телом скорбишь Ты, </a:t>
            </a:r>
            <a:endParaRPr lang="en-US" sz="4000" b="1" dirty="0" smtClean="0"/>
          </a:p>
          <a:p>
            <a:pPr>
              <a:buNone/>
            </a:pPr>
            <a:r>
              <a:rPr lang="ru-RU" sz="4000" b="1" dirty="0" smtClean="0"/>
              <a:t>Спаситель людей,</a:t>
            </a:r>
            <a:endParaRPr lang="en-US" sz="4000" b="1" dirty="0" smtClean="0"/>
          </a:p>
          <a:p>
            <a:pPr>
              <a:buNone/>
            </a:pPr>
            <a:r>
              <a:rPr lang="ru-RU" sz="4000" b="1" dirty="0" smtClean="0"/>
              <a:t>Хоть </a:t>
            </a:r>
            <a:r>
              <a:rPr lang="ru-RU" sz="4000" b="1" dirty="0"/>
              <a:t>позорная пытка ужасна; </a:t>
            </a:r>
            <a:endParaRPr lang="en-US" sz="4000" dirty="0"/>
          </a:p>
          <a:p>
            <a:pPr>
              <a:buNone/>
            </a:pPr>
            <a:r>
              <a:rPr lang="ru-RU" sz="4000" b="1" dirty="0"/>
              <a:t>В страшный час для Тебя </a:t>
            </a:r>
            <a:endParaRPr lang="en-US" sz="4000" b="1" dirty="0" smtClean="0"/>
          </a:p>
          <a:p>
            <a:pPr>
              <a:buNone/>
            </a:pPr>
            <a:r>
              <a:rPr lang="ru-RU" sz="4000" b="1" dirty="0" smtClean="0"/>
              <a:t>Несравненно больней </a:t>
            </a:r>
            <a:endParaRPr lang="en-US" sz="4000" dirty="0"/>
          </a:p>
          <a:p>
            <a:pPr>
              <a:buNone/>
            </a:pPr>
            <a:r>
              <a:rPr lang="ru-RU" sz="4000" b="1" dirty="0"/>
              <a:t>Знать, что жертва для многих напрасна. </a:t>
            </a:r>
            <a:endParaRPr lang="en-US" sz="4000" dirty="0"/>
          </a:p>
          <a:p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700" b="1" dirty="0"/>
              <a:t>Взор любовью горел, </a:t>
            </a:r>
            <a:endParaRPr lang="en-US" sz="4700" b="1" dirty="0" smtClean="0"/>
          </a:p>
          <a:p>
            <a:pPr>
              <a:buNone/>
            </a:pPr>
            <a:r>
              <a:rPr lang="ru-RU" sz="4700" b="1" dirty="0" smtClean="0"/>
              <a:t>озаряя </a:t>
            </a:r>
            <a:r>
              <a:rPr lang="ru-RU" sz="4700" b="1" dirty="0"/>
              <a:t>врагов, </a:t>
            </a:r>
            <a:endParaRPr lang="en-US" sz="4700" dirty="0"/>
          </a:p>
          <a:p>
            <a:pPr>
              <a:buNone/>
            </a:pPr>
            <a:r>
              <a:rPr lang="ru-RU" sz="4700" b="1" dirty="0"/>
              <a:t>Сердце нежно обнять всех стремилось; </a:t>
            </a:r>
            <a:endParaRPr lang="en-US" sz="4700" dirty="0"/>
          </a:p>
          <a:p>
            <a:pPr>
              <a:buNone/>
            </a:pPr>
            <a:r>
              <a:rPr lang="ru-RU" sz="4700" b="1" dirty="0"/>
              <a:t>Но не многим понятна Христова любовь, </a:t>
            </a:r>
            <a:endParaRPr lang="en-US" sz="4700" dirty="0"/>
          </a:p>
          <a:p>
            <a:pPr>
              <a:buNone/>
            </a:pPr>
            <a:r>
              <a:rPr lang="ru-RU" sz="4700" b="1" dirty="0"/>
              <a:t>И толпа над Ним злобно глумилась. </a:t>
            </a:r>
            <a:endParaRPr lang="en-US" sz="47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/>
              <a:t>"Дайте скипетр Ему, на колени скорей! </a:t>
            </a:r>
            <a:endParaRPr lang="en-US" sz="4000" dirty="0"/>
          </a:p>
          <a:p>
            <a:pPr>
              <a:buNone/>
            </a:pPr>
            <a:r>
              <a:rPr lang="ru-RU" sz="4000" b="1" dirty="0"/>
              <a:t>Здравствуй, Царь Иудейский!" – кричали</a:t>
            </a:r>
            <a:endParaRPr lang="en-US" sz="4000" dirty="0"/>
          </a:p>
          <a:p>
            <a:pPr>
              <a:buNone/>
            </a:pPr>
            <a:r>
              <a:rPr lang="ru-RU" sz="4000" b="1" dirty="0"/>
              <a:t>И в затекшие руки Царя всех царей </a:t>
            </a:r>
            <a:endParaRPr lang="en-US" sz="4000" dirty="0"/>
          </a:p>
          <a:p>
            <a:pPr>
              <a:buNone/>
            </a:pPr>
            <a:r>
              <a:rPr lang="ru-RU" sz="4000" b="1" dirty="0"/>
              <a:t>Тростниковую палку давали. 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/>
              <a:t>Били ею </a:t>
            </a:r>
            <a:r>
              <a:rPr lang="ru-RU" sz="4000" b="1" dirty="0"/>
              <a:t>Его по колючкам венка, </a:t>
            </a:r>
            <a:endParaRPr lang="en-US" sz="4000" dirty="0"/>
          </a:p>
          <a:p>
            <a:pPr>
              <a:buNone/>
            </a:pPr>
            <a:r>
              <a:rPr lang="ru-RU" sz="4000" b="1" dirty="0"/>
              <a:t>И по впалым ланитам хлестали, </a:t>
            </a:r>
            <a:endParaRPr lang="en-US" sz="4000" dirty="0"/>
          </a:p>
          <a:p>
            <a:pPr>
              <a:buNone/>
            </a:pPr>
            <a:r>
              <a:rPr lang="ru-RU" sz="4000" b="1" dirty="0"/>
              <a:t>И плевали в лицо. </a:t>
            </a:r>
            <a:endParaRPr lang="en-US" sz="4000" b="1" dirty="0" smtClean="0"/>
          </a:p>
          <a:p>
            <a:pPr>
              <a:buNone/>
            </a:pPr>
            <a:r>
              <a:rPr lang="ru-RU" sz="4000" b="1" dirty="0" smtClean="0"/>
              <a:t>Кровь </a:t>
            </a:r>
            <a:r>
              <a:rPr lang="ru-RU" sz="4000" b="1" dirty="0"/>
              <a:t>стекала с чела. </a:t>
            </a:r>
            <a:endParaRPr lang="en-US" sz="4000" dirty="0"/>
          </a:p>
          <a:p>
            <a:pPr>
              <a:buNone/>
            </a:pPr>
            <a:r>
              <a:rPr lang="ru-RU" sz="4000" b="1" dirty="0"/>
              <a:t>А они все сильней насмехались. 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300" b="1" dirty="0"/>
              <a:t>Так страдал и томился Спаситель людей;</a:t>
            </a:r>
            <a:endParaRPr lang="en-US" sz="4300" dirty="0"/>
          </a:p>
          <a:p>
            <a:pPr>
              <a:buNone/>
            </a:pPr>
            <a:r>
              <a:rPr lang="ru-RU" sz="4300" b="1" dirty="0"/>
              <a:t> Мир порочный над Богом глумился. </a:t>
            </a:r>
            <a:endParaRPr lang="en-US" sz="4300" dirty="0"/>
          </a:p>
          <a:p>
            <a:pPr>
              <a:buNone/>
            </a:pPr>
            <a:r>
              <a:rPr lang="ru-RU" sz="4300" b="1" dirty="0"/>
              <a:t>За тебя, о мой друг, </a:t>
            </a:r>
            <a:endParaRPr lang="en-US" sz="4300" b="1" dirty="0" smtClean="0"/>
          </a:p>
          <a:p>
            <a:pPr>
              <a:buNone/>
            </a:pPr>
            <a:r>
              <a:rPr lang="ru-RU" sz="4300" b="1" dirty="0" smtClean="0"/>
              <a:t>твой </a:t>
            </a:r>
            <a:r>
              <a:rPr lang="ru-RU" sz="4300" b="1" dirty="0"/>
              <a:t>Спаситель страдал, </a:t>
            </a:r>
            <a:endParaRPr lang="en-US" sz="4300" dirty="0"/>
          </a:p>
          <a:p>
            <a:pPr>
              <a:buNone/>
            </a:pPr>
            <a:r>
              <a:rPr lang="ru-RU" sz="4300" b="1" dirty="0"/>
              <a:t>За тебя Он так тяжко томился.</a:t>
            </a:r>
            <a:endParaRPr lang="en-US" sz="4300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</TotalTime>
  <Words>178</Words>
  <Application>Microsoft Office PowerPoint</Application>
  <PresentationFormat>On-screen Show (4:3)</PresentationFormat>
  <Paragraphs>38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</dc:creator>
  <cp:lastModifiedBy>PK</cp:lastModifiedBy>
  <cp:revision>2</cp:revision>
  <dcterms:created xsi:type="dcterms:W3CDTF">2009-04-09T08:03:01Z</dcterms:created>
  <dcterms:modified xsi:type="dcterms:W3CDTF">2009-04-09T08:16:38Z</dcterms:modified>
</cp:coreProperties>
</file>