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670D9-5977-469E-B01A-E927975AE292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FE494-1617-41A3-8962-929E38F038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FE494-1617-41A3-8962-929E38F038E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FE494-1617-41A3-8962-929E38F038E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FE494-1617-41A3-8962-929E38F038E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FE494-1617-41A3-8962-929E38F038E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FE494-1617-41A3-8962-929E38F038E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FE494-1617-41A3-8962-929E38F038E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FE494-1617-41A3-8962-929E38F038E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FE494-1617-41A3-8962-929E38F038E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8BDB-8F52-4422-95F6-D4334165AAB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B8F-5FC2-4E31-9B4F-20F36F74D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8BDB-8F52-4422-95F6-D4334165AAB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B8F-5FC2-4E31-9B4F-20F36F74D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8BDB-8F52-4422-95F6-D4334165AAB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B8F-5FC2-4E31-9B4F-20F36F74D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8BDB-8F52-4422-95F6-D4334165AAB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B8F-5FC2-4E31-9B4F-20F36F74D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8BDB-8F52-4422-95F6-D4334165AAB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B8F-5FC2-4E31-9B4F-20F36F74D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8BDB-8F52-4422-95F6-D4334165AAB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B8F-5FC2-4E31-9B4F-20F36F74D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8BDB-8F52-4422-95F6-D4334165AAB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B8F-5FC2-4E31-9B4F-20F36F74D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8BDB-8F52-4422-95F6-D4334165AAB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B8F-5FC2-4E31-9B4F-20F36F74D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8BDB-8F52-4422-95F6-D4334165AAB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B8F-5FC2-4E31-9B4F-20F36F74D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8BDB-8F52-4422-95F6-D4334165AAB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B8F-5FC2-4E31-9B4F-20F36F74D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8BDB-8F52-4422-95F6-D4334165AAB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B8F-5FC2-4E31-9B4F-20F36F74D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A8BDB-8F52-4422-95F6-D4334165AAB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7CB8F-5FC2-4E31-9B4F-20F36F74D6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Путь к Голгофе далёк, 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кровь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стекает с чела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Сколько мук и страданий во взоре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Иисус дорогой умирал на кресте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Принял все, - и мученье, и горе.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Никогда не смогу я забыть этот крест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 стоит между небом, землёю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Своей смертью 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Христос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примирил нас с Творцом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Искупил драгоценною кровью</a:t>
            </a:r>
            <a:endParaRPr lang="en-US" sz="40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Дай, Господь, мне понять 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тайну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дивной любви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Той, что Ты к нам на землю принёс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смогу я спокойно и твердо идти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земле среди бурь, среди гроз.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Никогда не смогу я забыть этот крест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 стоит между небом, землёю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Своей смертью 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Христос примирил нас с Творцом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Искупил драгоценною кровью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О, услышь, человек, 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голос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песни моей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ты медлишь, мой друг, что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ты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ждёшь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Чем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ты платишь Ему 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Божественный дар,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пролитую кровь что даёшь?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Даль земли, свет зари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Радость дней, грусть ночей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Для тебя это создал Господь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 зовёт, "О приди, мимо, друг,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пройди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нём ты счастье, покой, обретёшь.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Никогда не смогу я забыть этот крест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 стоит между небом, землёю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Своей смертью 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Христос примирил нас с Творцом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Искупил драгоценною кровью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211</Words>
  <Application>Microsoft Office PowerPoint</Application>
  <PresentationFormat>On-screen Show (4:3)</PresentationFormat>
  <Paragraphs>46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2</cp:revision>
  <dcterms:created xsi:type="dcterms:W3CDTF">2009-04-09T07:51:34Z</dcterms:created>
  <dcterms:modified xsi:type="dcterms:W3CDTF">2009-04-09T08:02:47Z</dcterms:modified>
</cp:coreProperties>
</file>