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F753E4-E505-44C9-AC85-474076223899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9D2013-EA76-45F8-A4D1-67A26AF369E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/>
              <a:t>Люблю, Господь, Твой дом – </a:t>
            </a:r>
            <a:endParaRPr lang="en-US" sz="4000" dirty="0"/>
          </a:p>
          <a:p>
            <a:pPr algn="ctr">
              <a:buNone/>
            </a:pPr>
            <a:r>
              <a:rPr lang="ru-RU" sz="4000" dirty="0"/>
              <a:t>чертог любви </a:t>
            </a:r>
            <a:r>
              <a:rPr lang="ru-RU" sz="4000" dirty="0" smtClean="0"/>
              <a:t>Твоей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Люблю </a:t>
            </a:r>
            <a:r>
              <a:rPr lang="ru-RU" sz="4000" dirty="0"/>
              <a:t>я церковь из людей </a:t>
            </a:r>
            <a:endParaRPr lang="en-US" sz="4000" dirty="0"/>
          </a:p>
          <a:p>
            <a:pPr algn="ctr">
              <a:buNone/>
            </a:pPr>
            <a:r>
              <a:rPr lang="ru-RU" sz="4000" dirty="0"/>
              <a:t>искупленных Христом.</a:t>
            </a:r>
            <a:br>
              <a:rPr lang="ru-RU" sz="4000" dirty="0"/>
            </a:b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/>
              <a:t>Люблю, Предвечный Бог, </a:t>
            </a:r>
            <a:endParaRPr lang="en-US" sz="4000" dirty="0"/>
          </a:p>
          <a:p>
            <a:pPr algn="ctr">
              <a:buNone/>
            </a:pPr>
            <a:r>
              <a:rPr lang="ru-RU" sz="4000" dirty="0"/>
              <a:t>я церковь - Твой </a:t>
            </a:r>
            <a:r>
              <a:rPr lang="ru-RU" sz="4000" dirty="0" smtClean="0"/>
              <a:t>алмаз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Ты </a:t>
            </a:r>
            <a:r>
              <a:rPr lang="ru-RU" sz="4000" dirty="0"/>
              <a:t>как зрачёк лучистых глаз </a:t>
            </a:r>
            <a:endParaRPr lang="en-US" sz="4000" dirty="0"/>
          </a:p>
          <a:p>
            <a:pPr algn="ctr">
              <a:buNone/>
            </a:pPr>
            <a:r>
              <a:rPr lang="ru-RU" sz="4000" dirty="0"/>
              <a:t>хранишь её порог.</a:t>
            </a:r>
            <a:br>
              <a:rPr lang="ru-RU" sz="4000" dirty="0"/>
            </a:b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/>
              <a:t>Я рад иметь всегда </a:t>
            </a:r>
            <a:endParaRPr lang="en-US" sz="4000" dirty="0"/>
          </a:p>
          <a:p>
            <a:pPr algn="ctr">
              <a:buNone/>
            </a:pPr>
            <a:r>
              <a:rPr lang="ru-RU" sz="4000" dirty="0"/>
              <a:t>общенье духа с </a:t>
            </a:r>
            <a:r>
              <a:rPr lang="ru-RU" sz="4000" dirty="0" smtClean="0"/>
              <a:t>ней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Нести </a:t>
            </a:r>
            <a:r>
              <a:rPr lang="ru-RU" sz="4000" dirty="0"/>
              <a:t>все тяжести труда, </a:t>
            </a:r>
            <a:endParaRPr lang="en-US" sz="4000" dirty="0"/>
          </a:p>
          <a:p>
            <a:pPr algn="ctr">
              <a:buNone/>
            </a:pPr>
            <a:r>
              <a:rPr lang="ru-RU" sz="4000" dirty="0"/>
              <a:t>и крест её скорбей. </a:t>
            </a:r>
            <a:br>
              <a:rPr lang="ru-RU" sz="4000" dirty="0"/>
            </a:b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/>
              <a:t>Я знаю разделю </a:t>
            </a:r>
            <a:endParaRPr lang="en-US" sz="4000" dirty="0"/>
          </a:p>
          <a:p>
            <a:pPr algn="ctr">
              <a:buNone/>
            </a:pPr>
            <a:r>
              <a:rPr lang="ru-RU" sz="4000" dirty="0"/>
              <a:t>с ней славу я </a:t>
            </a:r>
            <a:r>
              <a:rPr lang="ru-RU" sz="4000" dirty="0" smtClean="0"/>
              <a:t>Твою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С </a:t>
            </a:r>
            <a:r>
              <a:rPr lang="ru-RU" sz="4000" dirty="0"/>
              <a:t>ней буд</a:t>
            </a:r>
            <a:r>
              <a:rPr lang="en-US" sz="4000" dirty="0"/>
              <a:t>y</a:t>
            </a:r>
            <a:r>
              <a:rPr lang="ru-RU" sz="4000" dirty="0"/>
              <a:t> петь я пред Тобой </a:t>
            </a:r>
            <a:endParaRPr lang="en-US" sz="4000" dirty="0"/>
          </a:p>
          <a:p>
            <a:pPr algn="ctr">
              <a:buNone/>
            </a:pPr>
            <a:r>
              <a:rPr lang="ru-RU" sz="4000" dirty="0"/>
              <a:t>спасённою душой.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74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peterkif</dc:creator>
  <cp:lastModifiedBy>peterkif</cp:lastModifiedBy>
  <cp:revision>1</cp:revision>
  <dcterms:created xsi:type="dcterms:W3CDTF">2009-03-29T18:21:58Z</dcterms:created>
  <dcterms:modified xsi:type="dcterms:W3CDTF">2009-03-29T18:25:12Z</dcterms:modified>
</cp:coreProperties>
</file>