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9" r:id="rId2"/>
    <p:sldId id="257" r:id="rId3"/>
    <p:sldId id="270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073"/>
          <p:cNvSpPr>
            <a:spLocks noGrp="1"/>
          </p:cNvSpPr>
          <p:nvPr>
            <p:ph type="ctrTitle"/>
          </p:nvPr>
        </p:nvSpPr>
        <p:spPr>
          <a:xfrm>
            <a:off x="0" y="2130425"/>
            <a:ext cx="3048000" cy="2822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3075" name="Subtitle 3074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3124200" cy="609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20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2000"/>
            </a:lvl3pPr>
            <a:lvl4pPr marL="1371600" lvl="3" indent="0" algn="ctr">
              <a:buNone/>
              <a:defRPr sz="2000"/>
            </a:lvl4pPr>
            <a:lvl5pPr marL="1828800" lvl="4" indent="0" algn="ctr">
              <a:buNone/>
              <a:defRPr sz="2000"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3076" name="Date Placeholder 307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7" name="Footer Placeholder 307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8" name="Slide Number Placeholder 307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132520" y="1752600"/>
            <a:ext cx="2895600" cy="3001618"/>
          </a:xfrm>
          <a:ln/>
        </p:spPr>
        <p:txBody>
          <a:bodyPr anchor="ctr"/>
          <a:lstStyle/>
          <a:p>
            <a:pPr defTabSz="914400">
              <a:buSzPct val="100000"/>
            </a:pPr>
            <a:r>
              <a:rPr lang="ru-RU" kern="1200" baseline="0">
                <a:latin typeface="Times New Roman" panose="02020603050405020304" pitchFamily="18" charset="0"/>
              </a:rPr>
              <a:t>Урок 3</a:t>
            </a:r>
            <a:br>
              <a:rPr lang="ru-RU" kern="1200" baseline="0">
                <a:latin typeface="Times New Roman" panose="02020603050405020304" pitchFamily="18" charset="0"/>
              </a:rPr>
            </a:br>
            <a:r>
              <a:rPr lang="ru-RU" kern="1200" baseline="0">
                <a:latin typeface="Times New Roman" panose="02020603050405020304" pitchFamily="18" charset="0"/>
              </a:rPr>
              <a:t>БОГ СЫН</a:t>
            </a:r>
            <a:br>
              <a:rPr lang="ru-RU" kern="1200" baseline="0">
                <a:latin typeface="Times New Roman" panose="02020603050405020304" pitchFamily="18" charset="0"/>
              </a:rPr>
            </a:br>
            <a:r>
              <a:rPr lang="ru-RU" kern="1200" baseline="0">
                <a:latin typeface="Times New Roman" panose="02020603050405020304" pitchFamily="18" charset="0"/>
              </a:rPr>
              <a:t>ИИСУС</a:t>
            </a:r>
            <a:br>
              <a:rPr lang="ru-RU" kern="1200" baseline="0">
                <a:latin typeface="Times New Roman" panose="02020603050405020304" pitchFamily="18" charset="0"/>
              </a:rPr>
            </a:br>
            <a:r>
              <a:rPr lang="ru-RU" kern="1200" baseline="0">
                <a:latin typeface="Times New Roman" panose="02020603050405020304" pitchFamily="18" charset="0"/>
              </a:rPr>
              <a:t>ХРИСТОС</a:t>
            </a:r>
          </a:p>
        </p:txBody>
      </p:sp>
    </p:spTree>
    <p:extLst>
      <p:ext uri="{BB962C8B-B14F-4D97-AF65-F5344CB8AC3E}">
        <p14:creationId xmlns:p14="http://schemas.microsoft.com/office/powerpoint/2010/main" val="190470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/>
              <a:t>БОГ СЫН — ИИСУС ХРИСТОС</a:t>
            </a:r>
          </a:p>
        </p:txBody>
      </p:sp>
      <p:sp>
        <p:nvSpPr>
          <p:cNvPr id="4099" name="Text Placeholder 409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  <a:ln/>
        </p:spPr>
        <p:txBody>
          <a:bodyPr/>
          <a:lstStyle/>
          <a:p>
            <a:pPr marL="0" indent="0">
              <a:buNone/>
            </a:pPr>
            <a:r>
              <a:rPr lang="ru-RU" sz="1300"/>
              <a:t>ЕГО ПРЕДВЕЧНОЕ СУЩЕСТВОВАНИЕ</a:t>
            </a:r>
          </a:p>
          <a:p>
            <a:pPr marL="0" indent="0">
              <a:buNone/>
            </a:pPr>
            <a:r>
              <a:rPr lang="ru-MD" sz="1300"/>
              <a:t>1. Что говорят следующие стихи о вечном существовании Христа?</a:t>
            </a:r>
            <a:endParaRPr lang="ru-RU" sz="1300"/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Мих.5:2 </a:t>
            </a:r>
            <a:r>
              <a:rPr lang="ru-MD" sz="1300" i="1">
                <a:solidFill>
                  <a:srgbClr val="0070C0"/>
                </a:solidFill>
              </a:rPr>
              <a:t>из тебя произойдет Мне Тот, Который должен быть Владыкою в Израиле и Которого происхождение из начала, от дней вечных.</a:t>
            </a:r>
            <a:endParaRPr lang="ru-RU" sz="1300" i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Иоан.1:1 </a:t>
            </a:r>
            <a:r>
              <a:rPr lang="ru-MD" sz="1300" i="1">
                <a:solidFill>
                  <a:srgbClr val="0070C0"/>
                </a:solidFill>
              </a:rPr>
              <a:t>В начале было Слово, и Слово было у Бога, и Слово было Бог.</a:t>
            </a:r>
            <a:endParaRPr lang="ru-RU" sz="1300" i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Иоан.8:58 </a:t>
            </a:r>
            <a:r>
              <a:rPr lang="ru-MD" sz="1300" i="1">
                <a:solidFill>
                  <a:srgbClr val="0070C0"/>
                </a:solidFill>
              </a:rPr>
              <a:t>Иисус сказал им: истинно, истинно говорю вам: прежде нежели был Авраам, Я есмь.</a:t>
            </a:r>
            <a:endParaRPr lang="ru-RU" sz="1300" i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300"/>
              <a:t>ЕГО ИМЕНА И ТИТУЛЫ</a:t>
            </a:r>
          </a:p>
          <a:p>
            <a:pPr marL="0" indent="0">
              <a:buNone/>
            </a:pPr>
            <a:r>
              <a:rPr lang="ru-MD" sz="1300"/>
              <a:t>2. Как Иисус назван в следующих стихах?</a:t>
            </a:r>
            <a:endParaRPr lang="ru-RU" sz="1300"/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Мтф.12:18 </a:t>
            </a:r>
            <a:r>
              <a:rPr lang="ru-MD" sz="1300" i="1">
                <a:solidFill>
                  <a:srgbClr val="0070C0"/>
                </a:solidFill>
              </a:rPr>
              <a:t>Се, Отрок Мой, Которого Я избрал, Возлюбленный Мой, Которому благоволит душа Моя.</a:t>
            </a:r>
            <a:r>
              <a:rPr lang="ru-RU" sz="1300" i="1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Иоан.20:28 </a:t>
            </a:r>
            <a:r>
              <a:rPr lang="ru-MD" sz="1300" i="1">
                <a:solidFill>
                  <a:srgbClr val="0070C0"/>
                </a:solidFill>
              </a:rPr>
              <a:t>Фома сказал Ему в ответ: Господь мой и Бог мой!</a:t>
            </a:r>
            <a:endParaRPr lang="ru-RU" sz="1300" i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Ис.7:14  </a:t>
            </a:r>
            <a:r>
              <a:rPr lang="ru-MD" sz="1300" i="1">
                <a:solidFill>
                  <a:srgbClr val="0070C0"/>
                </a:solidFill>
              </a:rPr>
              <a:t>се, Дева во чреве приимет и родит Сына, и нарекут имя Ему: Еммануил.</a:t>
            </a:r>
            <a:endParaRPr lang="ru-RU" sz="1300" i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Мтф.1:21  </a:t>
            </a:r>
            <a:r>
              <a:rPr lang="ru-MD" sz="1300" i="1">
                <a:solidFill>
                  <a:srgbClr val="0070C0"/>
                </a:solidFill>
              </a:rPr>
              <a:t>родит же Сына, и наречешь Ему имя Иисус, ибо Он спасет людей Своих от грехов их.</a:t>
            </a:r>
            <a:endParaRPr lang="ru-RU" sz="1300" i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Мтф.2:2 </a:t>
            </a:r>
            <a:r>
              <a:rPr lang="ru-MD" sz="1300" i="1">
                <a:solidFill>
                  <a:srgbClr val="0070C0"/>
                </a:solidFill>
              </a:rPr>
              <a:t>где родившийся Царь Иудейский? ибо мы видели звезду Его на востоке и пришли поклониться Ему.</a:t>
            </a:r>
            <a:endParaRPr lang="ru-RU" sz="1300" i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Иоан.1:29  </a:t>
            </a:r>
            <a:r>
              <a:rPr lang="ru-MD" sz="1300" i="1">
                <a:solidFill>
                  <a:srgbClr val="0070C0"/>
                </a:solidFill>
              </a:rPr>
              <a:t>вот Агнец Божий, Который берет на Себя грех мира.</a:t>
            </a:r>
            <a:r>
              <a:rPr lang="ru-RU" sz="1300" i="1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Иоан.8:12 </a:t>
            </a:r>
            <a:r>
              <a:rPr lang="ru-MD" sz="1300" i="1">
                <a:solidFill>
                  <a:srgbClr val="0070C0"/>
                </a:solidFill>
              </a:rPr>
              <a:t>Я свет миру; кто последует за Мною, тот не будет ходить во тьме, но будет иметь свет жизни.</a:t>
            </a:r>
            <a:r>
              <a:rPr lang="ru-RU" sz="1300" i="1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Ис.9:6 </a:t>
            </a:r>
            <a:r>
              <a:rPr lang="ru-MD" sz="1300" i="1">
                <a:solidFill>
                  <a:srgbClr val="0070C0"/>
                </a:solidFill>
              </a:rPr>
              <a:t>и нарекут имя Ему: Чудный, Советник, Бог крепкий, Отец вечности, Князь мира.</a:t>
            </a:r>
            <a:endParaRPr lang="ru-RU" sz="1300" i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Иоан.1:18 </a:t>
            </a:r>
            <a:r>
              <a:rPr lang="ru-MD" sz="1300" i="1">
                <a:solidFill>
                  <a:srgbClr val="0070C0"/>
                </a:solidFill>
              </a:rPr>
              <a:t>Бога не видел никто никогда; Единородный Сын, сущий в недре Отчем, Он явил.</a:t>
            </a:r>
            <a:endParaRPr lang="ru-RU" sz="1300" i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Иоан.10:11 </a:t>
            </a:r>
            <a:r>
              <a:rPr lang="ru-MD" sz="1300" i="1">
                <a:solidFill>
                  <a:srgbClr val="0070C0"/>
                </a:solidFill>
              </a:rPr>
              <a:t>Я есмь пастырь добрый: пастырь добрый полагает жизнь свою за овец.</a:t>
            </a:r>
            <a:endParaRPr lang="ru-RU" sz="1300" i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Иоан.1:14 </a:t>
            </a:r>
            <a:r>
              <a:rPr lang="ru-MD" sz="1300" i="1">
                <a:solidFill>
                  <a:srgbClr val="0070C0"/>
                </a:solidFill>
              </a:rPr>
              <a:t>И Слово стало плотию, и обитало с нами, полное благодати и истины; и мы видели славу Его, славу, как Единородного от Отца.</a:t>
            </a:r>
            <a:endParaRPr lang="ru-RU" sz="1300" i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/>
              <a:t>БОГ СЫН — ИИСУС ХРИСТОС</a:t>
            </a:r>
          </a:p>
        </p:txBody>
      </p:sp>
      <p:sp>
        <p:nvSpPr>
          <p:cNvPr id="4099" name="Text Placeholder 409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58200" cy="4800600"/>
          </a:xfrm>
          <a:ln/>
        </p:spPr>
        <p:txBody>
          <a:bodyPr/>
          <a:lstStyle/>
          <a:p>
            <a:pPr marL="0" indent="0">
              <a:buNone/>
            </a:pPr>
            <a:r>
              <a:rPr lang="ru-RU" sz="1300"/>
              <a:t>По-гречески “Христос” означает то же, что по-еврейски “Мессия”,</a:t>
            </a:r>
            <a:r>
              <a:rPr lang="en-US" sz="1300"/>
              <a:t> </a:t>
            </a:r>
            <a:r>
              <a:rPr lang="ru-RU" sz="1300"/>
              <a:t>то есть “Помазанник”.</a:t>
            </a:r>
          </a:p>
          <a:p>
            <a:pPr marL="0" indent="0">
              <a:buNone/>
            </a:pPr>
            <a:r>
              <a:rPr lang="ru-RU" sz="1300"/>
              <a:t>ИИСУС ХРИСТОС – ТВОРЕЦ</a:t>
            </a:r>
          </a:p>
          <a:p>
            <a:pPr marL="0" indent="0">
              <a:buNone/>
            </a:pPr>
            <a:r>
              <a:rPr lang="ru-RU" sz="1300"/>
              <a:t>3. Что сотворил Иисус? </a:t>
            </a:r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Иоан.1:3</a:t>
            </a:r>
            <a:r>
              <a:rPr lang="en-US" sz="1300" b="1" i="1">
                <a:solidFill>
                  <a:srgbClr val="0070C0"/>
                </a:solidFill>
              </a:rPr>
              <a:t> </a:t>
            </a:r>
            <a:r>
              <a:rPr lang="ru-MD" sz="1300" i="1">
                <a:solidFill>
                  <a:srgbClr val="0070C0"/>
                </a:solidFill>
              </a:rPr>
              <a:t>Все чрез Него начало быть, и без Него ничто не начало быть, что начало быть.</a:t>
            </a:r>
            <a:endParaRPr lang="ru-RU" sz="1300" i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1 Кор.8:6</a:t>
            </a:r>
            <a:r>
              <a:rPr lang="en-US" sz="1300" b="1" i="1">
                <a:solidFill>
                  <a:srgbClr val="0070C0"/>
                </a:solidFill>
              </a:rPr>
              <a:t> </a:t>
            </a:r>
            <a:r>
              <a:rPr lang="ru-MD" sz="1300" i="1">
                <a:solidFill>
                  <a:srgbClr val="0070C0"/>
                </a:solidFill>
              </a:rPr>
              <a:t>но у нас один Бог Отец, из Которого все, и мы для Него, и один Господь Иисус Христос, Которым все, и мы Им.</a:t>
            </a:r>
            <a:endParaRPr lang="en-US" sz="1300" i="1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300"/>
              <a:t>ИИСУС ХРИСТОС – ЕГО ВОПЛОЩЕНИЕ</a:t>
            </a:r>
          </a:p>
          <a:p>
            <a:pPr marL="0" indent="0">
              <a:buNone/>
            </a:pPr>
            <a:r>
              <a:rPr lang="ru-MD" sz="1300"/>
              <a:t>4. Какой образ принял Иисус и кому сделался подобным?</a:t>
            </a:r>
            <a:endParaRPr lang="en-US" sz="1300"/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Фил.2:7 </a:t>
            </a:r>
            <a:r>
              <a:rPr lang="ru-MD" sz="1300" i="1">
                <a:solidFill>
                  <a:srgbClr val="0070C0"/>
                </a:solidFill>
              </a:rPr>
              <a:t>но уничижил Себя Самого, приняв образ раба, сделавшись подобным человекам и по виду став как человек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Кто явился в теле Иисуса, когда Он стал Человеком?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300" b="1" i="1">
                <a:solidFill>
                  <a:srgbClr val="0070C0"/>
                </a:solidFill>
              </a:rPr>
              <a:t>1Тим.3:16 </a:t>
            </a:r>
            <a:r>
              <a:rPr lang="ru-MD" sz="1300" i="1">
                <a:solidFill>
                  <a:srgbClr val="0070C0"/>
                </a:solidFill>
              </a:rPr>
              <a:t>И беспрекословно — великая благочестия тайна: Бог явился во плоти, оправдал Себя в Духе, показал Себя Ангелам, проповедан в народах, принят верою в мире, вознесся во славе.</a:t>
            </a:r>
            <a:endParaRPr lang="ru-RU" sz="1300" i="1">
              <a:solidFill>
                <a:srgbClr val="0070C0"/>
              </a:solidFill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  <a:tab pos="711200" algn="l"/>
                <a:tab pos="1219200" algn="l"/>
                <a:tab pos="2082800" algn="l"/>
                <a:tab pos="2717800" algn="l"/>
                <a:tab pos="3060700" algn="l"/>
                <a:tab pos="4241800" algn="l"/>
                <a:tab pos="54610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От кого родился Иисус во исполнение	пророчества 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Ис.7:14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Итак Сам Господь даст вам знамение: се, Дева во чреве приимет и родит Сына, и нарекут имя Ему: Еммануил</a:t>
            </a: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08700" algn="l"/>
              </a:tabLst>
            </a:pPr>
            <a:r>
              <a:rPr lang="ru-RU" sz="1300" b="1" i="1">
                <a:solidFill>
                  <a:srgbClr val="0070C0"/>
                </a:solidFill>
              </a:rPr>
              <a:t>Лук.1:30-31 </a:t>
            </a:r>
            <a:r>
              <a:rPr lang="ru-MD" sz="1300" i="1">
                <a:solidFill>
                  <a:srgbClr val="0070C0"/>
                </a:solidFill>
              </a:rPr>
              <a:t>И сказал Ей Ангел: не бойся, Мария, ибо Ты обрела благодать у Бога; и вот, зачнешь во чреве, и родишь Сына, и наречешь Ему имя: Иисус.</a:t>
            </a:r>
            <a:endParaRPr lang="ru-RU" sz="1300" i="1">
              <a:solidFill>
                <a:srgbClr val="0070C0"/>
              </a:solidFill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От кого зачала Мария?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  <a:tab pos="61087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Мтф.1:20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Иосиф, сын Давидов! не бойся принять Марию, жену твою, ибо родившееся в Ней есть от Духа Святого;</a:t>
            </a:r>
            <a:endParaRPr lang="ru-RU" sz="12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300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79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/>
              <a:t>БОГ СЫН — ИИСУС ХРИСТОС</a:t>
            </a:r>
          </a:p>
        </p:txBody>
      </p:sp>
      <p:sp>
        <p:nvSpPr>
          <p:cNvPr id="4099" name="Text Placeholder 409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  <a:ln/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Где родился Иисус?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  <a:tab pos="61087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Мтф.2:1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Когда же Иисус родился в Вифлееме Иудейском во дни царя Ирода, пришли в Иерусалим волхвы с востока...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  <a:tab pos="6108700" algn="l"/>
              </a:tabLst>
            </a:pPr>
            <a:endParaRPr lang="ru-RU" sz="12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300"/>
              <a:t>ИИСУС ХРИСТОС – ЕГО БОЖЕСТВЕННОСТЬ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Что сказал Иисус о Своей Божественности? 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Иоан.10:30 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 и Отец - одно.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Кого признал в Иисусе Петр? 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Мтф.16:16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Симон же Петр, отвечая, сказал: Ты - Христос, Сын Бога Живаго.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Как на основании стиха Иоан.1:1 мы можем сделать вывод, что Иисус – Бог?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Иоан.1:1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начале было Слово, и Слово было у Бога, и Слово было Бог.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Чем подтверждается Божественность Иисуса Христа?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Рим.1:4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открылся Сыном Божиим в силе, по духу святыни, через воскресение из мертвых, о Иисусе Христе Господе нашем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Кто жил в человеческом теле Иисуса? 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Кол.2:9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ибо в Нем обитает вся полнота Божества телесно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 Какие слова Самого Бога подтверждают Божественность Иисуса при Его крещении?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Мтф.3:17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се, глас с небес глаголющий: Сей есть Сын Мой возлюбленный, в Котором Мое благоволение.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1300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7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/>
              <a:t>БОГ СЫН — ИИСУС ХРИСТОС</a:t>
            </a:r>
          </a:p>
        </p:txBody>
      </p:sp>
      <p:sp>
        <p:nvSpPr>
          <p:cNvPr id="4099" name="Text Placeholder 409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  <a:ln/>
        </p:spPr>
        <p:txBody>
          <a:bodyPr/>
          <a:lstStyle/>
          <a:p>
            <a:pPr marL="0" indent="0">
              <a:buNone/>
            </a:pPr>
            <a:r>
              <a:rPr lang="ru-RU" sz="1300"/>
              <a:t>ИИСУС ХРИСТОС – ЕГО СМЕРТЬ, ПОГРЕБЕНИЕ И ВОСКРЕСЕНИЕ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Почему Христос умер на кресте? 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1Кор.15:3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Христос умер за грехи наши, по Писанию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 С какой целью пришел Иисус на землю? 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1Тим.1:15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Верно и всякого принятия достойно слово, что Христос Иисус пришел в мир спасти грешников, из которых я первый.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17.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Ис.53:5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 Он изъязвлен был за грехи наши и мучим за беззакония наши; наказание мира нашего было на Нем, и ранами Его мы исцелились </a:t>
            </a: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ясное пророчество о смерти Господа Иисуса. Исходя из этого стиха, объясните, почему Иисус был изъязвлен и мучим?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18. На чем и где был Иисус распят? 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Иоан.19:17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И, неся крест Свой, Он вышел на место, называемое Лобное, по-еврейски Голгофа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19. Почему Иисус должен был пролить Свою Кровь? 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Евр.9:22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без пролития крови не бывает прощения.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20. Исходя из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1Пет.1:18-19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зная, что не тленным серебром или золотом искуплены вы от суетной жизни, преданной вам от отцов, но драгоценною Кровию Христа, как непорочного и чистого Агнца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объясните, как можно получить искупление от греха? 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0" algn="l"/>
              </a:tabLst>
            </a:pP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1300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85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/>
              <a:t>БОГ СЫН — ИИСУС ХРИСТОС</a:t>
            </a:r>
          </a:p>
        </p:txBody>
      </p:sp>
      <p:sp>
        <p:nvSpPr>
          <p:cNvPr id="4099" name="Text Placeholder 409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  <a:ln/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21. Обратите внимание на следующие пророчества о воскресении Иисуса: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595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а) Мтф.16:21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того времени Иисус начал открывать ученикам Своим, что Ему должно идти в Иерусалим и много пострадать от старейшин и первосвященников и книжников, и быть убиту, и в третий день воскреснуть.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595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б) Иоан.2:19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Иисус сказал им в ответ: разрушьте храм сей, и Я в три дня воздвигну его.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22. Как исполнились эти пророчества? 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595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Мтф.28:1-6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прошествии же субботы, на рассвете первого дня недели, пришла Мария Магдалина и другая Мария посмотреть гроб. 2 И вот, сделалось великое землетрясение, ибо Ангел Господень, сошедший с небес, приступив, отвалил камень от двери гроба и сидел на нем; 3 вид его был, как молния, и одежда его бела, как снег; 4 устрашившись его, стерегущие пришли в трепет и стали, как мертвые;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59500" algn="l"/>
              </a:tabLst>
            </a:pP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Ангел же, обратив речь к женщинам, сказал: не бойтесь, ибо знаю, что вы ищете Иисуса распятого;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59500" algn="l"/>
              </a:tabLst>
            </a:pP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Его нет здесь - Он воскрес, как сказал. Подойдите, посмотрите место, где лежал Господь,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595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Мрк.16:1-6 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прошествии субботы Мария Магдалина и Мария Иаковлева и Саломия купили ароматы, чтобы идти помазать Его. 2 И весьма рано, в первый день недели, приходят ко гробу, при восходе солнца, 3 и говорят между собою: кто отвалит нам камень от двери гроба? 4 И, взглянув, видят, что камень отвален; а он был весьма велик. 5 И, войдя во гроб, увидели юношу, сидящего на правой стороне, облеченного в белую одежду; и ужаснулись. 6 Он же говорит им: не ужасайтесь. Иисуса ищете Назарянина, распятого; Он воскрес, Его нет здесь. Вот место, где Он был положен.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1300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36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/>
              <a:t>БОГ СЫН — ИИСУС ХРИСТОС</a:t>
            </a:r>
          </a:p>
        </p:txBody>
      </p:sp>
      <p:sp>
        <p:nvSpPr>
          <p:cNvPr id="4099" name="Text Placeholder 409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  <a:ln/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23. Кому явился Иисус после Своего воскресения?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595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а) Мрк.16:9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Воскреснув рано в первый день недели, Иисус явился сперва Марии Магдалине, из которой изгнал семь бесов.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595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б) Лук.24:13,15,18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тот же день двое из них шли в селение, отстоящее стадий на шестьдесят от Иерусалима, называемое Эммаус; И когда они разговаривали и рассуждали между собою, и Сам Иисус, приблизившись, пошел с ними. Один из них, именем Клеопа, сказал Ему в ответ: неужели Ты один из пришедших в Иерусалим не знаешь о происшедшем в нем в эти дни?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595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в) Лук.24:33,36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И, встав в тот же час, возвратились в Иерусалим и нашли вместе одиннадцать Апостолов и бывших с ними, Когда они говорили о сем, Сам Иисус стал посреди них и сказал им: мир вам.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595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г) 1Кор.15:5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что явился Кифе, потом двенадцати;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595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д) 1Кор.15:6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потом явился более нежели пятистам братий в одно время, из которых большая часть доныне в живых, а некоторые и почили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24. Почему воскресение так важно для нас? 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1595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Рим.10:9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Ибо если устами твоими будешь исповедывать Иисуса Господом и сердцем твоим веровать, что Бог воскресил Его из мертвых, то спасешься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25. Что ожидает нас после смерти, если мы верим в воскресение Христа? </a:t>
            </a:r>
            <a:endParaRPr lang="ru-RU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1Фес.4:14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Ибо, если мы веруем, что Иисус умер и воскрес, то и умерших в Иисусе Бог приведет с Ним.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1300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14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/>
              <a:t>БОГ СЫН — ИИСУС ХРИСТОС</a:t>
            </a:r>
          </a:p>
        </p:txBody>
      </p:sp>
      <p:sp>
        <p:nvSpPr>
          <p:cNvPr id="4099" name="Text Placeholder 409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  <a:ln/>
        </p:spPr>
        <p:txBody>
          <a:bodyPr/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/>
              <a:t>ИИСУС ХРИСТОС – ЕГО ВОЗНЕСЕНИЕ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MD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26. Где находится Иисус сейчас?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MD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Иоан.14:2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доме Отца Моего обителей много. А если бы не так, Я сказал бы вам: Я иду приготовить место вам.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MD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Евр.9:24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Ибо Христос вошел не в рукотворенное святилище, по образу истинного устроенное, но в самое небо, чтобы предстать ныне за нас пред лице Божие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MD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27. Что сказали ученикам Ангелы, когда Иисус вознесся на небо?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MD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Деян.1:11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сказали: мужи Галилейские! что вы стоите и смотрите на небо? Сей Иисус, вознесшийся от вас на небо, придет таким же образом, как вы видели Его восходящим на небо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MD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28. Когда Иисус придет опять?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MD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Мтф.24:36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дне же том и часе никто не знает, ни Ангелы небесные, а только Отец Мой один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MD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29. Каким должно быть наше состояние, если мы уверены во втором пришествии Господа?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MD" sz="14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Лук.12:40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Будьте же и вы готовы, ибо, в который час не думаете, приидет Сын Человеческий.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400">
              <a:solidFill>
                <a:srgbClr val="58585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1300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800190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1718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/>
      <vt:lpstr>Урок 3 БОГ СЫН ИИСУС ХРИСТОС</vt:lpstr>
      <vt:lpstr>БОГ СЫН — ИИСУС ХРИСТОС</vt:lpstr>
      <vt:lpstr>БОГ СЫН — ИИСУС ХРИСТОС</vt:lpstr>
      <vt:lpstr>БОГ СЫН — ИИСУС ХРИСТОС</vt:lpstr>
      <vt:lpstr>БОГ СЫН — ИИСУС ХРИСТОС</vt:lpstr>
      <vt:lpstr>БОГ СЫН — ИИСУС ХРИСТОС</vt:lpstr>
      <vt:lpstr>БОГ СЫН — ИИСУС ХРИСТОС</vt:lpstr>
      <vt:lpstr>БОГ СЫН — ИИСУС ХРИСТОС</vt:lpstr>
    </vt:vector>
  </TitlesOfParts>
  <Company>eclipsed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Knowledge</dc:title>
  <dc:creator>eclipse</dc:creator>
  <cp:lastModifiedBy>Vladimir Zinchenko</cp:lastModifiedBy>
  <cp:revision>38</cp:revision>
  <dcterms:created xsi:type="dcterms:W3CDTF">2004-06-08T22:07:47Z</dcterms:created>
  <dcterms:modified xsi:type="dcterms:W3CDTF">2018-03-26T19:52:24Z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1033-10.2.0.5996</vt:lpwstr>
  </property>
</Properties>
</file>