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0FE5B-EEB8-0EAE-0D02-3D66325CF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96D92-EBDF-C1BE-1E1A-39507679E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B3B4A-7FBD-46BC-AE3D-561359266B36}" type="datetimeFigureOut">
              <a:rPr lang="en-US" smtClean="0"/>
              <a:t>Wed 7/26/2023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96C6C2-3EE6-CF35-0CCA-B7C9A22AD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156DED-B9BA-480A-E90A-EC2E67646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DC38D-3F60-439C-9E72-B05A3866C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87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C19B16-4F0C-57F0-2FC6-547877DD5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E2DEBC-7278-07CC-8F3E-8561CEE03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C833F-6F6F-D8E3-C029-588DF4B4DF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B3B4A-7FBD-46BC-AE3D-561359266B36}" type="datetimeFigureOut">
              <a:rPr lang="en-US" smtClean="0"/>
              <a:t>Wed 7/26/2023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57EBA-8269-E4B1-219F-6F1D6B210A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7286C-4359-CA8A-4794-7141A33DCC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DC38D-3F60-439C-9E72-B05A3866C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376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9AF685A7-D0FB-4A15-BFCE-18D676156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0F8178C-682B-44CD-353C-AFB9978598E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816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342BFC1C-1678-1819-D344-F4DF5C1AE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62ECDB-A4D7-BDAE-4FF3-7F2CEDC7ABD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121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6E835618-DC33-477C-F5BF-866F08D11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7E97CB-ADE8-B61C-F262-F02D8C9C576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295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CA8269E8-8C68-74CA-F1EE-918EE3B03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F8A60B-8822-97C0-8E3E-8C807B34ED6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075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Zinchenko</dc:creator>
  <cp:lastModifiedBy>Vladimir Zinchenko</cp:lastModifiedBy>
  <cp:revision>1</cp:revision>
  <dcterms:created xsi:type="dcterms:W3CDTF">2023-07-26T21:39:47Z</dcterms:created>
  <dcterms:modified xsi:type="dcterms:W3CDTF">2023-07-26T21:39:47Z</dcterms:modified>
</cp:coreProperties>
</file>