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291" autoAdjust="0"/>
  </p:normalViewPr>
  <p:slideViewPr>
    <p:cSldViewPr snapToGrid="0" showGuides="1">
      <p:cViewPr varScale="1">
        <p:scale>
          <a:sx n="78" d="100"/>
          <a:sy n="78" d="100"/>
        </p:scale>
        <p:origin x="96" y="70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08.09.2018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</a:t>
            </a: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5D9AE9-F26C-421E-8842-32EFB6F38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777" y="889687"/>
            <a:ext cx="11565925" cy="5362832"/>
          </a:xfrm>
        </p:spPr>
        <p:txBody>
          <a:bodyPr/>
          <a:lstStyle/>
          <a:p>
            <a:r>
              <a:rPr lang="ru-MD" sz="3200" b="1" spc="300"/>
              <a:t>Всё во всём — вот чем желаю для тебя Я быть,</a:t>
            </a:r>
          </a:p>
          <a:p>
            <a:r>
              <a:rPr lang="ru-MD" sz="3200" b="1" spc="300"/>
              <a:t>Научу тебя всем сердцем, всей душой любить;</a:t>
            </a:r>
          </a:p>
          <a:p>
            <a:r>
              <a:rPr lang="ru-MD" sz="3200" b="1" spc="300"/>
              <a:t>Распахну Я пред тобой чудесный светлый мир,</a:t>
            </a:r>
          </a:p>
          <a:p>
            <a:r>
              <a:rPr lang="ru-MD" sz="3200" b="1" spc="300"/>
              <a:t>Только б ты Мне ныне мир своей души открыл.</a:t>
            </a:r>
          </a:p>
          <a:p>
            <a:endParaRPr lang="ru-MD" sz="3200" b="1" spc="300"/>
          </a:p>
          <a:p>
            <a:r>
              <a:rPr lang="ru-MD" sz="3200" b="1" spc="300"/>
              <a:t>Всё потому, что дорог для Меня ты,</a:t>
            </a:r>
          </a:p>
          <a:p>
            <a:r>
              <a:rPr lang="ru-MD" sz="3200" b="1" spc="300"/>
              <a:t>Всё потому, что Я тебя люблю.</a:t>
            </a:r>
          </a:p>
          <a:p>
            <a:r>
              <a:rPr lang="ru-MD" sz="3200" b="1" spc="300"/>
              <a:t>В Моей душе, как небо, необъятной</a:t>
            </a:r>
          </a:p>
          <a:p>
            <a:r>
              <a:rPr lang="ru-MD" sz="3200" b="1" spc="300"/>
              <a:t>Найди покой, утерянный в раю.</a:t>
            </a:r>
            <a:endParaRPr lang="ru-RU" sz="3200" b="1" spc="30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FD8C92-7C4A-422D-8657-F4D1D11D4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205" y="902043"/>
            <a:ext cx="11627709" cy="5288692"/>
          </a:xfrm>
        </p:spPr>
        <p:txBody>
          <a:bodyPr/>
          <a:lstStyle/>
          <a:p>
            <a:r>
              <a:rPr lang="ru-MD" sz="3200" b="1" spc="300"/>
              <a:t>Всё во всём — вот чем я стану для твоей души,</a:t>
            </a:r>
          </a:p>
          <a:p>
            <a:r>
              <a:rPr lang="ru-MD" sz="3200" b="1" spc="300"/>
              <a:t>Прелестей напрасных в мире больше не ищи.</a:t>
            </a:r>
          </a:p>
          <a:p>
            <a:r>
              <a:rPr lang="ru-MD" sz="3200" b="1" spc="300"/>
              <a:t>Я твой Бог, Я твой Создатель, Искупитель твой,</a:t>
            </a:r>
          </a:p>
          <a:p>
            <a:r>
              <a:rPr lang="ru-MD" sz="3200" b="1" spc="130"/>
              <a:t>Лишь со Мной ты будешь счастлив, поспеши домой!</a:t>
            </a:r>
          </a:p>
          <a:p>
            <a:endParaRPr lang="ru-MD" sz="3200" b="1" spc="300"/>
          </a:p>
          <a:p>
            <a:r>
              <a:rPr lang="ru-MD" sz="3200" b="1" spc="300"/>
              <a:t>Всё потому, что дорог для Меня ты, </a:t>
            </a:r>
          </a:p>
          <a:p>
            <a:r>
              <a:rPr lang="ru-MD" sz="3200" b="1" spc="300"/>
              <a:t>Всё потому, что Я тебя люблю. </a:t>
            </a:r>
          </a:p>
          <a:p>
            <a:r>
              <a:rPr lang="ru-MD" sz="3200" b="1" spc="300"/>
              <a:t>В Моей душе, как небо, необъятной </a:t>
            </a:r>
          </a:p>
          <a:p>
            <a:r>
              <a:rPr lang="ru-MD" sz="3200" b="1" spc="300"/>
              <a:t>Найди покой утерянный в раю. </a:t>
            </a:r>
            <a:endParaRPr lang="ru-RU" sz="3200" b="1" spc="300"/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onBusiness Presentation Layout_Nature_MO - v4.potx" id="{20ED95C4-FC77-4325-ADE4-6B61169EE19C}" vid="{A4071738-43E8-4B3B-A646-9FFE68819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4">
    <a:dk1>
      <a:sysClr val="windowText" lastClr="000000"/>
    </a:dk1>
    <a:lt1>
      <a:sysClr val="window" lastClr="FFFFFF"/>
    </a:lt1>
    <a:dk2>
      <a:srgbClr val="64AC00"/>
    </a:dk2>
    <a:lt2>
      <a:srgbClr val="CBFF00"/>
    </a:lt2>
    <a:accent1>
      <a:srgbClr val="002E62"/>
    </a:accent1>
    <a:accent2>
      <a:srgbClr val="004CB9"/>
    </a:accent2>
    <a:accent3>
      <a:srgbClr val="005500"/>
    </a:accent3>
    <a:accent4>
      <a:srgbClr val="16B3DC"/>
    </a:accent4>
    <a:accent5>
      <a:srgbClr val="F9DC5C"/>
    </a:accent5>
    <a:accent6>
      <a:srgbClr val="EF626C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Book</vt:lpstr>
      <vt:lpstr>Gill Sans MT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2018-09-05T14:54:00Z</dcterms:created>
  <dcterms:modified xsi:type="dcterms:W3CDTF">2018-09-09T03:14:42Z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2018-08-01T18:52:35.0353158Z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