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361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Работа с ритмом  и  размерами</vt:lpstr>
      <vt:lpstr>План работы:</vt:lpstr>
      <vt:lpstr>Работа в размере 2/4</vt:lpstr>
      <vt:lpstr>Работа в размере 2/4</vt:lpstr>
      <vt:lpstr>      Работа в размере 2/4</vt:lpstr>
      <vt:lpstr>Работа в размере 2/4</vt:lpstr>
      <vt:lpstr>Работа в размере 2/4</vt:lpstr>
      <vt:lpstr>Работа в размере 2/4</vt:lpstr>
      <vt:lpstr>Работа в размере 3/4</vt:lpstr>
      <vt:lpstr>Работа в размере 3/4</vt:lpstr>
      <vt:lpstr>Работа в размере 3/4</vt:lpstr>
      <vt:lpstr>Работа в размере 4/4</vt:lpstr>
      <vt:lpstr>Работа в размере 4/4</vt:lpstr>
      <vt:lpstr>Проверь себя:</vt:lpstr>
      <vt:lpstr>Используемые ресурсы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ритмом  и  размерами</dc:title>
  <dc:creator>Админ</dc:creator>
  <cp:lastModifiedBy>Админ</cp:lastModifiedBy>
  <cp:revision>23</cp:revision>
  <dcterms:created xsi:type="dcterms:W3CDTF">2015-09-20T11:24:49Z</dcterms:created>
  <dcterms:modified xsi:type="dcterms:W3CDTF">2015-09-20T18:09:04Z</dcterms:modified>
</cp:coreProperties>
</file>