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D194-E924-4F22-A62B-196194B6C37C}" type="datetimeFigureOut">
              <a:rPr lang="en-US" smtClean="0"/>
              <a:t>6/30/2008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21E2-CF39-4B36-9334-B715F8C17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D194-E924-4F22-A62B-196194B6C37C}" type="datetimeFigureOut">
              <a:rPr lang="en-US" smtClean="0"/>
              <a:t>6/30/2008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21E2-CF39-4B36-9334-B715F8C17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D194-E924-4F22-A62B-196194B6C37C}" type="datetimeFigureOut">
              <a:rPr lang="en-US" smtClean="0"/>
              <a:t>6/30/2008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21E2-CF39-4B36-9334-B715F8C17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D194-E924-4F22-A62B-196194B6C37C}" type="datetimeFigureOut">
              <a:rPr lang="en-US" smtClean="0"/>
              <a:t>6/30/2008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21E2-CF39-4B36-9334-B715F8C17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D194-E924-4F22-A62B-196194B6C37C}" type="datetimeFigureOut">
              <a:rPr lang="en-US" smtClean="0"/>
              <a:t>6/30/2008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21E2-CF39-4B36-9334-B715F8C17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D194-E924-4F22-A62B-196194B6C37C}" type="datetimeFigureOut">
              <a:rPr lang="en-US" smtClean="0"/>
              <a:t>6/30/2008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21E2-CF39-4B36-9334-B715F8C17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D194-E924-4F22-A62B-196194B6C37C}" type="datetimeFigureOut">
              <a:rPr lang="en-US" smtClean="0"/>
              <a:t>6/30/2008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21E2-CF39-4B36-9334-B715F8C17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D194-E924-4F22-A62B-196194B6C37C}" type="datetimeFigureOut">
              <a:rPr lang="en-US" smtClean="0"/>
              <a:t>6/30/2008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21E2-CF39-4B36-9334-B715F8C17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D194-E924-4F22-A62B-196194B6C37C}" type="datetimeFigureOut">
              <a:rPr lang="en-US" smtClean="0"/>
              <a:t>6/30/2008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21E2-CF39-4B36-9334-B715F8C17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D194-E924-4F22-A62B-196194B6C37C}" type="datetimeFigureOut">
              <a:rPr lang="en-US" smtClean="0"/>
              <a:t>6/30/2008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21E2-CF39-4B36-9334-B715F8C17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D194-E924-4F22-A62B-196194B6C37C}" type="datetimeFigureOut">
              <a:rPr lang="en-US" smtClean="0"/>
              <a:t>6/30/2008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21E2-CF39-4B36-9334-B715F8C17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0D194-E924-4F22-A62B-196194B6C37C}" type="datetimeFigureOut">
              <a:rPr lang="en-US" smtClean="0"/>
              <a:t>6/30/2008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C21E2-CF39-4B36-9334-B715F8C179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002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3200" b="1" dirty="0" smtClean="0">
              <a:ln>
                <a:solidFill>
                  <a:srgbClr val="FFFF00"/>
                </a:solidFill>
              </a:ln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Чудное озеро Геннисаретское </a:t>
            </a: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С чистой кристальной водой, </a:t>
            </a: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Ты отражало Христа Назаретского, </a:t>
            </a: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Весь Его образ живой.</a:t>
            </a:r>
            <a:r>
              <a:rPr lang="en-US" sz="4000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 </a:t>
            </a:r>
            <a:endParaRPr lang="en-US" sz="4000" dirty="0">
              <a:ln w="19050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4000" b="1" dirty="0" smtClean="0">
              <a:ln w="19050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Ныне Он Духом Своим поселяется </a:t>
            </a: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В наших</a:t>
            </a:r>
            <a:r>
              <a:rPr lang="ru-RU" sz="4000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 </a:t>
            </a: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счастливых сердцах, </a:t>
            </a: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Что же не ясно Он в нас отражается, </a:t>
            </a: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Как отражался в водах?</a:t>
            </a:r>
            <a:r>
              <a:rPr lang="en-US" sz="4000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 </a:t>
            </a:r>
            <a:endParaRPr lang="en-US" sz="4000" dirty="0">
              <a:ln w="19050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47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4000" b="1" dirty="0" smtClean="0">
              <a:ln w="19050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Или лежит на нас плесень сомнения, </a:t>
            </a: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Или теснит суета? </a:t>
            </a: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Или от бурного жизни волнения </a:t>
            </a: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Плохо в нас видно Христа?</a:t>
            </a:r>
            <a:r>
              <a:rPr lang="en-US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 </a:t>
            </a:r>
            <a:endParaRPr lang="en-US" sz="4000" b="1" dirty="0">
              <a:ln w="19050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47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4000" b="1" dirty="0" smtClean="0">
              <a:ln w="19050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Будем как озеро Геннисаретское, </a:t>
            </a: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С чистой и</a:t>
            </a:r>
            <a:r>
              <a:rPr lang="ru-RU" sz="4000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 </a:t>
            </a: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светлой душой; </a:t>
            </a: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И отразится Христа Назаретского </a:t>
            </a:r>
          </a:p>
          <a:p>
            <a:pPr algn="ctr">
              <a:buFontTx/>
              <a:buNone/>
            </a:pP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В</a:t>
            </a:r>
            <a:r>
              <a:rPr lang="ru-RU" sz="4000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 </a:t>
            </a: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нас Его облик живой.</a:t>
            </a:r>
            <a:r>
              <a:rPr lang="ru-RU" sz="4000" dirty="0" smtClean="0">
                <a:ln w="1905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</a:rPr>
              <a:t> </a:t>
            </a:r>
            <a:endParaRPr lang="en-US" sz="4000" dirty="0">
              <a:ln w="19050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church</dc:creator>
  <cp:lastModifiedBy>church</cp:lastModifiedBy>
  <cp:revision>9</cp:revision>
  <dcterms:created xsi:type="dcterms:W3CDTF">2008-06-30T13:04:55Z</dcterms:created>
  <dcterms:modified xsi:type="dcterms:W3CDTF">2008-06-30T14:32:49Z</dcterms:modified>
</cp:coreProperties>
</file>