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7FF8-8622-4694-87D5-CC5A87A6E358}" type="datetimeFigureOut">
              <a:rPr lang="en-US" smtClean="0"/>
              <a:t>7/17/2008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133A-2C91-460E-9AC9-91CF8F793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7FF8-8622-4694-87D5-CC5A87A6E358}" type="datetimeFigureOut">
              <a:rPr lang="en-US" smtClean="0"/>
              <a:t>7/17/2008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133A-2C91-460E-9AC9-91CF8F793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7FF8-8622-4694-87D5-CC5A87A6E358}" type="datetimeFigureOut">
              <a:rPr lang="en-US" smtClean="0"/>
              <a:t>7/17/2008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133A-2C91-460E-9AC9-91CF8F793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7FF8-8622-4694-87D5-CC5A87A6E358}" type="datetimeFigureOut">
              <a:rPr lang="en-US" smtClean="0"/>
              <a:t>7/17/2008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133A-2C91-460E-9AC9-91CF8F793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7FF8-8622-4694-87D5-CC5A87A6E358}" type="datetimeFigureOut">
              <a:rPr lang="en-US" smtClean="0"/>
              <a:t>7/17/2008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133A-2C91-460E-9AC9-91CF8F793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7FF8-8622-4694-87D5-CC5A87A6E358}" type="datetimeFigureOut">
              <a:rPr lang="en-US" smtClean="0"/>
              <a:t>7/17/2008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133A-2C91-460E-9AC9-91CF8F793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7FF8-8622-4694-87D5-CC5A87A6E358}" type="datetimeFigureOut">
              <a:rPr lang="en-US" smtClean="0"/>
              <a:t>7/17/2008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133A-2C91-460E-9AC9-91CF8F793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7FF8-8622-4694-87D5-CC5A87A6E358}" type="datetimeFigureOut">
              <a:rPr lang="en-US" smtClean="0"/>
              <a:t>7/17/2008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133A-2C91-460E-9AC9-91CF8F793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7FF8-8622-4694-87D5-CC5A87A6E358}" type="datetimeFigureOut">
              <a:rPr lang="en-US" smtClean="0"/>
              <a:t>7/17/2008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133A-2C91-460E-9AC9-91CF8F793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7FF8-8622-4694-87D5-CC5A87A6E358}" type="datetimeFigureOut">
              <a:rPr lang="en-US" smtClean="0"/>
              <a:t>7/17/2008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133A-2C91-460E-9AC9-91CF8F793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7FF8-8622-4694-87D5-CC5A87A6E358}" type="datetimeFigureOut">
              <a:rPr lang="en-US" smtClean="0"/>
              <a:t>7/17/2008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133A-2C91-460E-9AC9-91CF8F793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97FF8-8622-4694-87D5-CC5A87A6E358}" type="datetimeFigureOut">
              <a:rPr lang="en-US" smtClean="0"/>
              <a:t>7/17/2008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7133A-2C91-460E-9AC9-91CF8F793A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FSBC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Operator</dc:creator>
  <cp:lastModifiedBy>Operator</cp:lastModifiedBy>
  <cp:revision>1</cp:revision>
  <dcterms:created xsi:type="dcterms:W3CDTF">2008-07-17T20:18:37Z</dcterms:created>
  <dcterms:modified xsi:type="dcterms:W3CDTF">2008-07-17T20:18:59Z</dcterms:modified>
</cp:coreProperties>
</file>